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14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5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8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19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0.xml" ContentType="application/vnd.openxmlformats-officedocument.presentationml.notesSlide+xml"/>
  <Override PartName="/ppt/charts/chartEx1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Ex2.xml" ContentType="application/vnd.ms-office.chartex+xml"/>
  <Override PartName="/ppt/charts/style28.xml" ContentType="application/vnd.ms-office.chartstyle+xml"/>
  <Override PartName="/ppt/charts/colors28.xml" ContentType="application/vnd.ms-office.chartcolorstyle+xml"/>
  <Override PartName="/ppt/notesSlides/notesSlide21.xml" ContentType="application/vnd.openxmlformats-officedocument.presentationml.notesSlide+xml"/>
  <Override PartName="/ppt/charts/chart27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32"/>
  </p:notesMasterIdLst>
  <p:sldIdLst>
    <p:sldId id="256" r:id="rId2"/>
    <p:sldId id="321" r:id="rId3"/>
    <p:sldId id="312" r:id="rId4"/>
    <p:sldId id="322" r:id="rId5"/>
    <p:sldId id="337" r:id="rId6"/>
    <p:sldId id="315" r:id="rId7"/>
    <p:sldId id="323" r:id="rId8"/>
    <p:sldId id="316" r:id="rId9"/>
    <p:sldId id="324" r:id="rId10"/>
    <p:sldId id="325" r:id="rId11"/>
    <p:sldId id="300" r:id="rId12"/>
    <p:sldId id="347" r:id="rId13"/>
    <p:sldId id="329" r:id="rId14"/>
    <p:sldId id="311" r:id="rId15"/>
    <p:sldId id="326" r:id="rId16"/>
    <p:sldId id="334" r:id="rId17"/>
    <p:sldId id="339" r:id="rId18"/>
    <p:sldId id="320" r:id="rId19"/>
    <p:sldId id="327" r:id="rId20"/>
    <p:sldId id="341" r:id="rId21"/>
    <p:sldId id="342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289" r:id="rId31"/>
  </p:sldIdLst>
  <p:sldSz cx="12192000" cy="6858000"/>
  <p:notesSz cx="6858000" cy="12192000"/>
  <p:embeddedFontLst>
    <p:embeddedFont>
      <p:font typeface="Pretendard" panose="02000503000000020004" pitchFamily="2" charset="-127"/>
      <p:regular r:id="rId33"/>
      <p:bold r:id="rId34"/>
    </p:embeddedFont>
    <p:embeddedFont>
      <p:font typeface="Noto Sans KR" panose="020B0200000000000000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7BD"/>
    <a:srgbClr val="279D27"/>
    <a:srgbClr val="FF7F0E"/>
    <a:srgbClr val="2CA02C"/>
    <a:srgbClr val="D62829"/>
    <a:srgbClr val="1C75B3"/>
    <a:srgbClr val="F8F9FA"/>
    <a:srgbClr val="FFFFFF"/>
    <a:srgbClr val="1F4E79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3" autoAdjust="0"/>
    <p:restoredTop sz="94737" autoAdjust="0"/>
  </p:normalViewPr>
  <p:slideViewPr>
    <p:cSldViewPr snapToGrid="0" snapToObjects="1">
      <p:cViewPr varScale="1">
        <p:scale>
          <a:sx n="106" d="100"/>
          <a:sy n="106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26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Microsoft_Excel_Worksheet2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방문인구 추이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 수(만 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1.0936999999999999</c:v>
                </c:pt>
                <c:pt idx="1">
                  <c:v>0.45479999999999998</c:v>
                </c:pt>
                <c:pt idx="2">
                  <c:v>11.230700000000001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방문인구 수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-58.42</c:v>
                </c:pt>
                <c:pt idx="2">
                  <c:v>2369.37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673855"/>
        <c:axId val="1046673375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1046673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46673855"/>
        <c:crosses val="max"/>
        <c:crossBetween val="between"/>
      </c:valAx>
      <c:catAx>
        <c:axId val="10466738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6673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F9-473C-A739-71EE0E87E59D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11890</c:v>
                </c:pt>
                <c:pt idx="1">
                  <c:v>11641</c:v>
                </c:pt>
                <c:pt idx="2">
                  <c:v>16676</c:v>
                </c:pt>
                <c:pt idx="3">
                  <c:v>26366</c:v>
                </c:pt>
                <c:pt idx="4">
                  <c:v>28460</c:v>
                </c:pt>
                <c:pt idx="5">
                  <c:v>17273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585678128"/>
        <c:axId val="5856786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전년 대비 증감률(%)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635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4403.79</c:v>
                </c:pt>
                <c:pt idx="1">
                  <c:v>1353.31</c:v>
                </c:pt>
                <c:pt idx="2">
                  <c:v>1501.92</c:v>
                </c:pt>
                <c:pt idx="3">
                  <c:v>3516.74</c:v>
                </c:pt>
                <c:pt idx="4">
                  <c:v>2748.85</c:v>
                </c:pt>
                <c:pt idx="5">
                  <c:v>2325.98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714112"/>
        <c:axId val="584715072"/>
      </c:lineChart>
      <c:catAx>
        <c:axId val="58567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608"/>
        <c:crosses val="autoZero"/>
        <c:auto val="1"/>
        <c:lblAlgn val="ctr"/>
        <c:lblOffset val="0"/>
        <c:noMultiLvlLbl val="0"/>
      </c:catAx>
      <c:valAx>
        <c:axId val="58567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128"/>
        <c:crosses val="autoZero"/>
        <c:crossBetween val="between"/>
      </c:valAx>
      <c:valAx>
        <c:axId val="5847150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714112"/>
        <c:crosses val="max"/>
        <c:crossBetween val="between"/>
      </c:valAx>
      <c:catAx>
        <c:axId val="584714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4715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64788385826775E-2"/>
          <c:y val="0.12414723447265727"/>
          <c:w val="0.93163521161417318"/>
          <c:h val="0.6674706558671794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>
                <a:alpha val="20000"/>
              </a:srgbClr>
            </a:solidFill>
            <a:ln w="38100">
              <a:solidFill>
                <a:srgbClr val="1F4E79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69-40E9-A4C1-4ACCA046E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323888"/>
        <c:axId val="1258320528"/>
      </c:areaChart>
      <c:catAx>
        <c:axId val="125832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0528"/>
        <c:crosses val="autoZero"/>
        <c:auto val="1"/>
        <c:lblAlgn val="ctr"/>
        <c:lblOffset val="100"/>
        <c:noMultiLvlLbl val="0"/>
      </c:catAx>
      <c:valAx>
        <c:axId val="125832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3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평일 평균 방문인구(만명)</c:v>
                </c:pt>
              </c:strCache>
            </c:strRef>
          </c:tx>
          <c:spPr>
            <a:solidFill>
              <a:srgbClr val="1F4E79">
                <a:alpha val="24000"/>
              </a:srgbClr>
            </a:solidFill>
            <a:ln w="25400" cap="rnd">
              <a:solidFill>
                <a:srgbClr val="1F4E79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0.58240000000000003</c:v>
                </c:pt>
                <c:pt idx="1">
                  <c:v>8.7650000000000006E-2</c:v>
                </c:pt>
                <c:pt idx="2">
                  <c:v>0.10100000000000001</c:v>
                </c:pt>
                <c:pt idx="3">
                  <c:v>0.11325</c:v>
                </c:pt>
                <c:pt idx="4">
                  <c:v>0.12545000000000001</c:v>
                </c:pt>
                <c:pt idx="5">
                  <c:v>0.12909999999999999</c:v>
                </c:pt>
                <c:pt idx="6">
                  <c:v>0.1265</c:v>
                </c:pt>
                <c:pt idx="7">
                  <c:v>0.12825</c:v>
                </c:pt>
                <c:pt idx="8">
                  <c:v>0.12834999999999999</c:v>
                </c:pt>
                <c:pt idx="9">
                  <c:v>0.12425</c:v>
                </c:pt>
                <c:pt idx="10">
                  <c:v>0.1215</c:v>
                </c:pt>
                <c:pt idx="11">
                  <c:v>0.11465</c:v>
                </c:pt>
                <c:pt idx="12">
                  <c:v>0.1086</c:v>
                </c:pt>
                <c:pt idx="13">
                  <c:v>0.10249999999999999</c:v>
                </c:pt>
                <c:pt idx="14">
                  <c:v>0.1012</c:v>
                </c:pt>
                <c:pt idx="15">
                  <c:v>9.2899999999999996E-2</c:v>
                </c:pt>
                <c:pt idx="16">
                  <c:v>8.6349999999999996E-2</c:v>
                </c:pt>
                <c:pt idx="17">
                  <c:v>7.8700000000000006E-2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21-4827-92B4-EA2B8728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 평균 방문인구(만명)</c:v>
                </c:pt>
              </c:strCache>
            </c:strRef>
          </c:tx>
          <c:spPr>
            <a:solidFill>
              <a:srgbClr val="E74C3C">
                <a:alpha val="36000"/>
              </a:srgbClr>
            </a:solidFill>
            <a:ln w="25400" cap="rnd">
              <a:solidFill>
                <a:srgbClr val="E74C3C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0.60660000000000003</c:v>
                </c:pt>
                <c:pt idx="1">
                  <c:v>8.8999999999999996E-2</c:v>
                </c:pt>
                <c:pt idx="2">
                  <c:v>9.715E-2</c:v>
                </c:pt>
                <c:pt idx="3">
                  <c:v>0.10895000000000001</c:v>
                </c:pt>
                <c:pt idx="4">
                  <c:v>0.11665</c:v>
                </c:pt>
                <c:pt idx="5">
                  <c:v>0.13295000000000001</c:v>
                </c:pt>
                <c:pt idx="6">
                  <c:v>0.15160000000000001</c:v>
                </c:pt>
                <c:pt idx="7">
                  <c:v>0.16769999999999999</c:v>
                </c:pt>
                <c:pt idx="8">
                  <c:v>0.18575</c:v>
                </c:pt>
                <c:pt idx="9">
                  <c:v>0.20915</c:v>
                </c:pt>
                <c:pt idx="10">
                  <c:v>0.22670000000000001</c:v>
                </c:pt>
                <c:pt idx="11">
                  <c:v>0.23569999999999999</c:v>
                </c:pt>
                <c:pt idx="12">
                  <c:v>0.1981</c:v>
                </c:pt>
                <c:pt idx="13">
                  <c:v>0.17595</c:v>
                </c:pt>
                <c:pt idx="14">
                  <c:v>0.14169999999999999</c:v>
                </c:pt>
                <c:pt idx="15">
                  <c:v>0.1203</c:v>
                </c:pt>
                <c:pt idx="16">
                  <c:v>0.1055</c:v>
                </c:pt>
                <c:pt idx="17">
                  <c:v>9.3149999999999997E-2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21-4827-92B4-EA2B8728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170912"/>
        <c:axId val="286172832"/>
      </c:areaChart>
      <c:catAx>
        <c:axId val="28617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2832"/>
        <c:crosses val="autoZero"/>
        <c:auto val="0"/>
        <c:lblAlgn val="ctr"/>
        <c:lblOffset val="50"/>
        <c:tickLblSkip val="1"/>
        <c:noMultiLvlLbl val="0"/>
      </c:catAx>
      <c:valAx>
        <c:axId val="28617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0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ln>
                <a:solidFill>
                  <a:srgbClr val="1F4E79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4.496E-2</c:v>
                </c:pt>
                <c:pt idx="1">
                  <c:v>1.7780000000000001E-2</c:v>
                </c:pt>
                <c:pt idx="2">
                  <c:v>0.53015999999999996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9-48D1-BEB8-0E57B219B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7.3400000000000002E-3</c:v>
                </c:pt>
                <c:pt idx="1">
                  <c:v>3.8800000000000002E-3</c:v>
                </c:pt>
                <c:pt idx="2">
                  <c:v>6.1359999999999998E-2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9-48D1-BEB8-0E57B219B4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5.7070000000000003E-2</c:v>
                </c:pt>
                <c:pt idx="1">
                  <c:v>2.383E-2</c:v>
                </c:pt>
                <c:pt idx="2">
                  <c:v>0.53156000000000003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9-48D1-BEB8-0E57B219B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0.19524</c:v>
                </c:pt>
                <c:pt idx="1">
                  <c:v>7.0200000000000002E-3</c:v>
                </c:pt>
                <c:pt idx="2">
                  <c:v>0.10519000000000001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A-4495-8683-83A7B290F6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내국인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1.53756</c:v>
                </c:pt>
                <c:pt idx="1">
                  <c:v>0.44746999999999998</c:v>
                </c:pt>
                <c:pt idx="2">
                  <c:v>1.0179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DA-4495-8683-83A7B290F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방문인구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8-4735-96B8-A529E39FE1B9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8-4735-96B8-A529E39FE1B9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18-4735-96B8-A529E39FE1B9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18-4735-96B8-A529E39FE1B9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18-4735-96B8-A529E39FE1B9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118-4735-96B8-A529E39FE1B9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118-4735-96B8-A529E39FE1B9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118-4735-96B8-A529E39FE1B9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118-4735-96B8-A529E39FE1B9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118-4735-96B8-A529E39FE1B9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118-4735-96B8-A529E39FE1B9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118-4735-96B8-A529E39FE1B9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118-4735-96B8-A529E39FE1B9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F118-4735-96B8-A529E39FE1B9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F118-4735-96B8-A529E39FE1B9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F118-4735-96B8-A529E39FE1B9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F118-4735-96B8-A529E39FE1B9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F118-4735-96B8-A529E39FE1B9}"/>
              </c:ext>
            </c:extLst>
          </c:dPt>
          <c:dPt>
            <c:idx val="18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F118-4735-96B8-A529E39FE1B9}"/>
              </c:ext>
            </c:extLst>
          </c:dPt>
          <c:dPt>
            <c:idx val="19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F118-4735-96B8-A529E39FE1B9}"/>
              </c:ext>
            </c:extLst>
          </c:dPt>
          <c:dPt>
            <c:idx val="2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F118-4735-96B8-A529E39FE1B9}"/>
              </c:ext>
            </c:extLst>
          </c:dPt>
          <c:dPt>
            <c:idx val="2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F118-4735-96B8-A529E39FE1B9}"/>
              </c:ext>
            </c:extLst>
          </c:dPt>
          <c:dPt>
            <c:idx val="2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F118-4735-96B8-A529E39FE1B9}"/>
              </c:ext>
            </c:extLst>
          </c:dPt>
          <c:dPt>
            <c:idx val="2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F118-4735-96B8-A529E39FE1B9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31713</c:v>
                </c:pt>
                <c:pt idx="1">
                  <c:v>26708</c:v>
                </c:pt>
                <c:pt idx="2">
                  <c:v>24600</c:v>
                </c:pt>
                <c:pt idx="3">
                  <c:v>24532</c:v>
                </c:pt>
                <c:pt idx="4">
                  <c:v>24579</c:v>
                </c:pt>
                <c:pt idx="5">
                  <c:v>25602</c:v>
                </c:pt>
                <c:pt idx="6">
                  <c:v>25934</c:v>
                </c:pt>
                <c:pt idx="7">
                  <c:v>29983</c:v>
                </c:pt>
                <c:pt idx="8">
                  <c:v>33270</c:v>
                </c:pt>
                <c:pt idx="9">
                  <c:v>24574</c:v>
                </c:pt>
                <c:pt idx="10">
                  <c:v>24480</c:v>
                </c:pt>
                <c:pt idx="11">
                  <c:v>25272</c:v>
                </c:pt>
                <c:pt idx="12">
                  <c:v>26272</c:v>
                </c:pt>
                <c:pt idx="13">
                  <c:v>29827</c:v>
                </c:pt>
                <c:pt idx="14">
                  <c:v>32339</c:v>
                </c:pt>
                <c:pt idx="15">
                  <c:v>26181</c:v>
                </c:pt>
                <c:pt idx="16">
                  <c:v>25580</c:v>
                </c:pt>
                <c:pt idx="17">
                  <c:v>25916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F118-4735-96B8-A529E39FE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C9-4A3D-88EE-3184253A4814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C9-4A3D-88EE-3184253A481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08F3903-F112-4B75-9220-D3064E3C09F0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7C9-4A3D-88EE-3184253A48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4C94DC1C-4C8F-406C-B5FB-BE443A518C3A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7C9-4A3D-88EE-3184253A4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44.09</c:v>
                </c:pt>
                <c:pt idx="1">
                  <c:v>37.314999999999998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67C9-4A3D-88EE-3184253A4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3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05-45A6-A9B5-20FD0C7F1015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605-45A6-A9B5-20FD0C7F1015}"/>
              </c:ext>
            </c:extLst>
          </c:dPt>
          <c:dPt>
            <c:idx val="2"/>
            <c:invertIfNegative val="0"/>
            <c:bubble3D val="0"/>
            <c:spPr>
              <a:solidFill>
                <a:srgbClr val="1F4E79">
                  <a:alpha val="3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05-45A6-A9B5-20FD0C7F1015}"/>
              </c:ext>
            </c:extLst>
          </c:dPt>
          <c:cat>
            <c:strRef>
              <c:f>Sheet1!$A$2:$A$4</c:f>
              <c:strCache>
                <c:ptCount val="3"/>
                <c:pt idx="0">
                  <c:v>40대</c:v>
                </c:pt>
                <c:pt idx="1">
                  <c:v>50대</c:v>
                </c:pt>
                <c:pt idx="2">
                  <c:v>30대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26.044</c:v>
                </c:pt>
                <c:pt idx="1">
                  <c:v>17.946000000000002</c:v>
                </c:pt>
                <c:pt idx="2">
                  <c:v>16.951000000000001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05-45A6-A9B5-20FD0C7F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100"/>
        <c:noMultiLvlLbl val="0"/>
      </c:catAx>
      <c:valAx>
        <c:axId val="59024320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매출 비율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4E-4D15-895A-D557A2363E1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E-4D15-895A-D557A2363E1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64E-4D15-895A-D557A2363E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F309FEC-A9C2-4CA8-835D-11F137C9E569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64E-4D15-895A-D557A2363E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E31574C-5B8F-4DE0-913B-3088453A4B76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64E-4D15-895A-D557A2363E1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042CFD1-149E-480A-ACC4-B8F1A0601D0B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64E-4D15-895A-D557A2363E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14.487</c:v>
                </c:pt>
                <c:pt idx="1">
                  <c:v>61.457000000000001</c:v>
                </c:pt>
                <c:pt idx="2">
                  <c:v>5.4560000000000004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864E-4D15-895A-D557A2363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5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50-4272-B76F-D7AD556D1F6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50-4272-B76F-D7AD556D1F6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50-4272-B76F-D7AD556D1F6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50-4272-B76F-D7AD556D1F6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50-4272-B76F-D7AD556D1F6A}"/>
              </c:ext>
            </c:extLst>
          </c:dPt>
          <c:cat>
            <c:strRef>
              <c:f>Sheet1!$A$2:$A$6</c:f>
              <c:strCache>
                <c:ptCount val="5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9-42EC-99F1-3EF9349F8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051641839"/>
        <c:axId val="1051628879"/>
      </c:barChart>
      <c:catAx>
        <c:axId val="105164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051628879"/>
        <c:crosses val="autoZero"/>
        <c:auto val="1"/>
        <c:lblAlgn val="ctr"/>
        <c:lblOffset val="0"/>
        <c:noMultiLvlLbl val="0"/>
      </c:catAx>
      <c:valAx>
        <c:axId val="1051628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164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매출액 추이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107.34699999999999</c:v>
                </c:pt>
                <c:pt idx="1">
                  <c:v>102.129</c:v>
                </c:pt>
                <c:pt idx="2">
                  <c:v>81.406999999999996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매출액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-4.8600000000000003</c:v>
                </c:pt>
                <c:pt idx="2">
                  <c:v>-20.29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9174847"/>
        <c:axId val="287550544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2875505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174847"/>
        <c:crosses val="max"/>
        <c:crossBetween val="between"/>
      </c:valAx>
      <c:catAx>
        <c:axId val="8191748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755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매출액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34.554000000000002</c:v>
                </c:pt>
                <c:pt idx="1">
                  <c:v>22.023</c:v>
                </c:pt>
                <c:pt idx="2">
                  <c:v>13.484999999999999</c:v>
                </c:pt>
                <c:pt idx="3">
                  <c:v>11.345000000000001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06-4350-8CF1-190E96DC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10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0762488527648272E-2"/>
          <c:y val="0.19335159423046352"/>
          <c:w val="0.9184750229447034"/>
          <c:h val="0.70049618180190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  <c:pt idx="5">
                  <c:v>1.633</c:v>
                </c:pt>
                <c:pt idx="6">
                  <c:v>1.4119999999999999</c:v>
                </c:pt>
                <c:pt idx="7">
                  <c:v>0.91500000000000004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30464928"/>
        <c:axId val="5304654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381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1091</c:v>
                </c:pt>
                <c:pt idx="1">
                  <c:v>1704</c:v>
                </c:pt>
                <c:pt idx="2">
                  <c:v>762</c:v>
                </c:pt>
                <c:pt idx="3">
                  <c:v>304</c:v>
                </c:pt>
                <c:pt idx="4">
                  <c:v>69</c:v>
                </c:pt>
                <c:pt idx="5">
                  <c:v>32</c:v>
                </c:pt>
                <c:pt idx="6">
                  <c:v>43</c:v>
                </c:pt>
                <c:pt idx="7">
                  <c:v>32</c:v>
                </c:pt>
                <c:pt idx="8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845503"/>
        <c:axId val="879850783"/>
      </c:lineChart>
      <c:catAx>
        <c:axId val="5304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5408"/>
        <c:crosses val="autoZero"/>
        <c:auto val="1"/>
        <c:lblAlgn val="ctr"/>
        <c:lblOffset val="0"/>
        <c:noMultiLvlLbl val="0"/>
      </c:catAx>
      <c:valAx>
        <c:axId val="53046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4928"/>
        <c:crosses val="autoZero"/>
        <c:crossBetween val="between"/>
      </c:valAx>
      <c:valAx>
        <c:axId val="8798507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79845503"/>
        <c:crosses val="max"/>
        <c:crossBetween val="between"/>
      </c:valAx>
      <c:catAx>
        <c:axId val="879845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98507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044020972467104"/>
          <c:y val="0.19211773419565861"/>
          <c:w val="0.45050030281781123"/>
          <c:h val="8.64715490271074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인당평균매출액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만원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 TOP 10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8641980362837183E-2"/>
          <c:y val="0.17929055090726836"/>
          <c:w val="0.94078544527916119"/>
          <c:h val="0.71729885645316371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인당평균매출액(만원)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78-4575-A871-C8BFF40C4B4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78-4575-A871-C8BFF40C4B4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78-4575-A871-C8BFF40C4B4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78-4575-A871-C8BFF40C4B4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F78-4575-A871-C8BFF40C4B4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F78-4575-A871-C8BFF40C4B4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F78-4575-A871-C8BFF40C4B4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F78-4575-A871-C8BFF40C4B4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F78-4575-A871-C8BFF40C4B4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F78-4575-A871-C8BFF40C4B4E}"/>
              </c:ext>
            </c:extLst>
          </c:dPt>
          <c:cat>
            <c:strRef>
              <c:f>Sheet1!$A$2:$A$10</c:f>
              <c:strCache>
                <c:ptCount val="9"/>
                <c:pt idx="0">
                  <c:v>종합의류</c:v>
                </c:pt>
                <c:pt idx="1">
                  <c:v>일식</c:v>
                </c:pt>
                <c:pt idx="2">
                  <c:v>한식</c:v>
                </c:pt>
                <c:pt idx="3">
                  <c:v>옷감/직물</c:v>
                </c:pt>
                <c:pt idx="4">
                  <c:v>양식</c:v>
                </c:pt>
                <c:pt idx="5">
                  <c:v>양약국</c:v>
                </c:pt>
                <c:pt idx="6">
                  <c:v>기념품</c:v>
                </c:pt>
                <c:pt idx="7">
                  <c:v>간이음식점</c:v>
                </c:pt>
                <c:pt idx="8">
                  <c:v>음료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5.1031250000000004</c:v>
                </c:pt>
                <c:pt idx="1">
                  <c:v>4.120289855072464</c:v>
                </c:pt>
                <c:pt idx="2">
                  <c:v>3.8689275893675528</c:v>
                </c:pt>
                <c:pt idx="3">
                  <c:v>3.2837209302325583</c:v>
                </c:pt>
                <c:pt idx="4">
                  <c:v>2.859375</c:v>
                </c:pt>
                <c:pt idx="5">
                  <c:v>2.2269736842105261</c:v>
                </c:pt>
                <c:pt idx="6">
                  <c:v>1.5714285714285714</c:v>
                </c:pt>
                <c:pt idx="7">
                  <c:v>1.2555118110236221</c:v>
                </c:pt>
                <c:pt idx="8">
                  <c:v>0.92294600938967131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F78-4575-A871-C8BFF40C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279240336"/>
        <c:axId val="279240816"/>
      </c:barChart>
      <c:catAx>
        <c:axId val="27924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816"/>
        <c:crosses val="autoZero"/>
        <c:auto val="1"/>
        <c:lblAlgn val="ctr"/>
        <c:lblOffset val="5"/>
        <c:noMultiLvlLbl val="0"/>
      </c:catAx>
      <c:valAx>
        <c:axId val="27924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24.902999999999999</c:v>
                </c:pt>
                <c:pt idx="1">
                  <c:v>8.2520000000000007</c:v>
                </c:pt>
                <c:pt idx="2">
                  <c:v>5.1779999999999999</c:v>
                </c:pt>
                <c:pt idx="3">
                  <c:v>3.0939999999999999</c:v>
                </c:pt>
                <c:pt idx="4">
                  <c:v>1.837</c:v>
                </c:pt>
                <c:pt idx="5">
                  <c:v>0.21299999999999999</c:v>
                </c:pt>
                <c:pt idx="6">
                  <c:v>0.155</c:v>
                </c:pt>
                <c:pt idx="7">
                  <c:v>0.45800000000000002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1-4690-96EC-C40E044A4A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여자(백만원)</c:v>
                </c:pt>
              </c:strCache>
            </c:strRef>
          </c:tx>
          <c:spPr>
            <a:solidFill>
              <a:srgbClr val="E74C3C">
                <a:alpha val="98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17.305</c:v>
                </c:pt>
                <c:pt idx="1">
                  <c:v>7.4770000000000003</c:v>
                </c:pt>
                <c:pt idx="2">
                  <c:v>4.3890000000000002</c:v>
                </c:pt>
                <c:pt idx="3">
                  <c:v>3.6749999999999998</c:v>
                </c:pt>
                <c:pt idx="4">
                  <c:v>1.0049999999999999</c:v>
                </c:pt>
                <c:pt idx="5">
                  <c:v>1.42</c:v>
                </c:pt>
                <c:pt idx="6">
                  <c:v>1.2569999999999999</c:v>
                </c:pt>
                <c:pt idx="7">
                  <c:v>0.45700000000000002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F1-4690-96EC-C40E044A4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40740272"/>
        <c:axId val="540745072"/>
      </c:barChart>
      <c:catAx>
        <c:axId val="54074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5072"/>
        <c:crosses val="autoZero"/>
        <c:auto val="1"/>
        <c:lblAlgn val="ctr"/>
        <c:lblOffset val="0"/>
        <c:noMultiLvlLbl val="0"/>
      </c:catAx>
      <c:valAx>
        <c:axId val="54074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0.52200000000000002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0.25</c:v>
                </c:pt>
                <c:pt idx="5">
                  <c:v>2.145</c:v>
                </c:pt>
                <c:pt idx="6">
                  <c:v>3.169</c:v>
                </c:pt>
                <c:pt idx="7">
                  <c:v>4.6509999999999998</c:v>
                </c:pt>
                <c:pt idx="8">
                  <c:v>2.65</c:v>
                </c:pt>
                <c:pt idx="9">
                  <c:v>1.244</c:v>
                </c:pt>
                <c:pt idx="10">
                  <c:v>4.2279999999999998</c:v>
                </c:pt>
                <c:pt idx="11">
                  <c:v>2.427</c:v>
                </c:pt>
                <c:pt idx="12">
                  <c:v>3.9569999999999999</c:v>
                </c:pt>
                <c:pt idx="13">
                  <c:v>6.1150000000000002</c:v>
                </c:pt>
                <c:pt idx="14">
                  <c:v>5.6829999999999998</c:v>
                </c:pt>
                <c:pt idx="15">
                  <c:v>3.0529999999999999</c:v>
                </c:pt>
                <c:pt idx="16">
                  <c:v>1.3320000000000001</c:v>
                </c:pt>
                <c:pt idx="17">
                  <c:v>0.78300000000000003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7-4396-8C54-952FA2B499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</c:v>
                </c:pt>
                <c:pt idx="1">
                  <c:v>1.2E-2</c:v>
                </c:pt>
                <c:pt idx="2">
                  <c:v>1.0999999999999999E-2</c:v>
                </c:pt>
                <c:pt idx="3">
                  <c:v>2.8000000000000001E-2</c:v>
                </c:pt>
                <c:pt idx="4">
                  <c:v>0.68</c:v>
                </c:pt>
                <c:pt idx="5">
                  <c:v>0.435</c:v>
                </c:pt>
                <c:pt idx="6">
                  <c:v>0.54100000000000004</c:v>
                </c:pt>
                <c:pt idx="7">
                  <c:v>0.69599999999999995</c:v>
                </c:pt>
                <c:pt idx="8">
                  <c:v>1.9279999999999999</c:v>
                </c:pt>
                <c:pt idx="9">
                  <c:v>2.5590000000000002</c:v>
                </c:pt>
                <c:pt idx="10">
                  <c:v>1.7889999999999999</c:v>
                </c:pt>
                <c:pt idx="11">
                  <c:v>0.83399999999999996</c:v>
                </c:pt>
                <c:pt idx="12">
                  <c:v>3.1419999999999999</c:v>
                </c:pt>
                <c:pt idx="13">
                  <c:v>1.069</c:v>
                </c:pt>
                <c:pt idx="14">
                  <c:v>1.3460000000000001</c:v>
                </c:pt>
                <c:pt idx="15">
                  <c:v>0.54400000000000004</c:v>
                </c:pt>
                <c:pt idx="16">
                  <c:v>7.1999999999999995E-2</c:v>
                </c:pt>
                <c:pt idx="17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7-4396-8C54-952FA2B499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0.10100000000000001</c:v>
                </c:pt>
                <c:pt idx="3">
                  <c:v>3.5999999999999997E-2</c:v>
                </c:pt>
                <c:pt idx="4">
                  <c:v>0</c:v>
                </c:pt>
                <c:pt idx="5">
                  <c:v>0.22900000000000001</c:v>
                </c:pt>
                <c:pt idx="6">
                  <c:v>0.47399999999999998</c:v>
                </c:pt>
                <c:pt idx="7">
                  <c:v>2.4369999999999998</c:v>
                </c:pt>
                <c:pt idx="8">
                  <c:v>0.52100000000000002</c:v>
                </c:pt>
                <c:pt idx="9">
                  <c:v>0.57699999999999996</c:v>
                </c:pt>
                <c:pt idx="10">
                  <c:v>0.68100000000000005</c:v>
                </c:pt>
                <c:pt idx="11">
                  <c:v>0.90500000000000003</c:v>
                </c:pt>
                <c:pt idx="12">
                  <c:v>0.54900000000000004</c:v>
                </c:pt>
                <c:pt idx="13">
                  <c:v>1.0409999999999999</c:v>
                </c:pt>
                <c:pt idx="14">
                  <c:v>1.7849999999999999</c:v>
                </c:pt>
                <c:pt idx="15">
                  <c:v>0.14899999999999999</c:v>
                </c:pt>
                <c:pt idx="16">
                  <c:v>8.3000000000000004E-2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7-4396-8C54-952FA2B499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0.86399999999999999</c:v>
                </c:pt>
                <c:pt idx="4">
                  <c:v>1.492</c:v>
                </c:pt>
                <c:pt idx="5">
                  <c:v>1.073</c:v>
                </c:pt>
                <c:pt idx="6">
                  <c:v>1.454</c:v>
                </c:pt>
                <c:pt idx="7">
                  <c:v>8.3000000000000004E-2</c:v>
                </c:pt>
                <c:pt idx="8">
                  <c:v>0.625</c:v>
                </c:pt>
                <c:pt idx="9">
                  <c:v>0.58899999999999997</c:v>
                </c:pt>
                <c:pt idx="10">
                  <c:v>0.255</c:v>
                </c:pt>
                <c:pt idx="11">
                  <c:v>6.8000000000000005E-2</c:v>
                </c:pt>
                <c:pt idx="12">
                  <c:v>0.26600000000000001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7-4396-8C54-952FA2B4995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0.60099999999999998</c:v>
                </c:pt>
                <c:pt idx="7">
                  <c:v>0</c:v>
                </c:pt>
                <c:pt idx="8">
                  <c:v>0.30599999999999999</c:v>
                </c:pt>
                <c:pt idx="9">
                  <c:v>0</c:v>
                </c:pt>
                <c:pt idx="10">
                  <c:v>0.42299999999999999</c:v>
                </c:pt>
                <c:pt idx="11">
                  <c:v>0.441</c:v>
                </c:pt>
                <c:pt idx="12">
                  <c:v>0.40200000000000002</c:v>
                </c:pt>
                <c:pt idx="13">
                  <c:v>0.42599999999999999</c:v>
                </c:pt>
                <c:pt idx="14">
                  <c:v>0.24299999999999999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7-4396-8C54-952FA2B49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</a:t>
            </a:r>
            <a:r>
              <a:rPr lang="en-US" altLang="ko-KR" sz="1400" b="1" baseline="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12000</c:v>
                </c:pt>
                <c:pt idx="2">
                  <c:v>11000</c:v>
                </c:pt>
                <c:pt idx="3">
                  <c:v>28000</c:v>
                </c:pt>
                <c:pt idx="4">
                  <c:v>680000</c:v>
                </c:pt>
                <c:pt idx="5">
                  <c:v>435000</c:v>
                </c:pt>
                <c:pt idx="6">
                  <c:v>541000</c:v>
                </c:pt>
                <c:pt idx="7">
                  <c:v>696000</c:v>
                </c:pt>
                <c:pt idx="8">
                  <c:v>1928000</c:v>
                </c:pt>
                <c:pt idx="9">
                  <c:v>2559000</c:v>
                </c:pt>
                <c:pt idx="10">
                  <c:v>1789000</c:v>
                </c:pt>
                <c:pt idx="11">
                  <c:v>834000</c:v>
                </c:pt>
                <c:pt idx="12">
                  <c:v>3142000</c:v>
                </c:pt>
                <c:pt idx="13">
                  <c:v>1069000</c:v>
                </c:pt>
                <c:pt idx="14">
                  <c:v>1346000</c:v>
                </c:pt>
                <c:pt idx="15">
                  <c:v>544000</c:v>
                </c:pt>
                <c:pt idx="16">
                  <c:v>72000</c:v>
                </c:pt>
                <c:pt idx="17">
                  <c:v>43000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8-4C1B-881F-50FD54CC19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522000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250000</c:v>
                </c:pt>
                <c:pt idx="5">
                  <c:v>2145000</c:v>
                </c:pt>
                <c:pt idx="6">
                  <c:v>3169000</c:v>
                </c:pt>
                <c:pt idx="7">
                  <c:v>4651000</c:v>
                </c:pt>
                <c:pt idx="8">
                  <c:v>2650000</c:v>
                </c:pt>
                <c:pt idx="9">
                  <c:v>1244000</c:v>
                </c:pt>
                <c:pt idx="10">
                  <c:v>4228000</c:v>
                </c:pt>
                <c:pt idx="11">
                  <c:v>2427000</c:v>
                </c:pt>
                <c:pt idx="12">
                  <c:v>3957000</c:v>
                </c:pt>
                <c:pt idx="13">
                  <c:v>6115000</c:v>
                </c:pt>
                <c:pt idx="14">
                  <c:v>5683000</c:v>
                </c:pt>
                <c:pt idx="15">
                  <c:v>3053000</c:v>
                </c:pt>
                <c:pt idx="16">
                  <c:v>1332000</c:v>
                </c:pt>
                <c:pt idx="17">
                  <c:v>783000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48-4C1B-881F-50FD54CC19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101000</c:v>
                </c:pt>
                <c:pt idx="3">
                  <c:v>36000</c:v>
                </c:pt>
                <c:pt idx="4">
                  <c:v>0</c:v>
                </c:pt>
                <c:pt idx="5">
                  <c:v>229000</c:v>
                </c:pt>
                <c:pt idx="6">
                  <c:v>474000</c:v>
                </c:pt>
                <c:pt idx="7">
                  <c:v>2437000</c:v>
                </c:pt>
                <c:pt idx="8">
                  <c:v>521000</c:v>
                </c:pt>
                <c:pt idx="9">
                  <c:v>577000</c:v>
                </c:pt>
                <c:pt idx="10">
                  <c:v>681000</c:v>
                </c:pt>
                <c:pt idx="11">
                  <c:v>905000</c:v>
                </c:pt>
                <c:pt idx="12">
                  <c:v>549000</c:v>
                </c:pt>
                <c:pt idx="13">
                  <c:v>1041000</c:v>
                </c:pt>
                <c:pt idx="14">
                  <c:v>1785000</c:v>
                </c:pt>
                <c:pt idx="15">
                  <c:v>149000</c:v>
                </c:pt>
                <c:pt idx="16">
                  <c:v>83000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48-4C1B-881F-50FD54CC19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864000</c:v>
                </c:pt>
                <c:pt idx="4">
                  <c:v>1492000</c:v>
                </c:pt>
                <c:pt idx="5">
                  <c:v>1073000</c:v>
                </c:pt>
                <c:pt idx="6">
                  <c:v>1454000</c:v>
                </c:pt>
                <c:pt idx="7">
                  <c:v>83000</c:v>
                </c:pt>
                <c:pt idx="8">
                  <c:v>625000</c:v>
                </c:pt>
                <c:pt idx="9">
                  <c:v>589000</c:v>
                </c:pt>
                <c:pt idx="10">
                  <c:v>255000</c:v>
                </c:pt>
                <c:pt idx="11">
                  <c:v>68000</c:v>
                </c:pt>
                <c:pt idx="12">
                  <c:v>266000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48-4C1B-881F-50FD54CC19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601000</c:v>
                </c:pt>
                <c:pt idx="7">
                  <c:v>0</c:v>
                </c:pt>
                <c:pt idx="8">
                  <c:v>306000</c:v>
                </c:pt>
                <c:pt idx="9">
                  <c:v>0</c:v>
                </c:pt>
                <c:pt idx="10">
                  <c:v>423000</c:v>
                </c:pt>
                <c:pt idx="11">
                  <c:v>441000</c:v>
                </c:pt>
                <c:pt idx="12">
                  <c:v>402000</c:v>
                </c:pt>
                <c:pt idx="13">
                  <c:v>426000</c:v>
                </c:pt>
                <c:pt idx="14">
                  <c:v>243000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48-4C1B-881F-50FD54CC1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매출액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 10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업종의 유입지별 매출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8077683083448965E-2"/>
          <c:y val="0.13302083585204677"/>
          <c:w val="0.88894198134729685"/>
          <c:h val="0.709013291801585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7.6070000000000002</c:v>
                </c:pt>
                <c:pt idx="1">
                  <c:v>1.954</c:v>
                </c:pt>
                <c:pt idx="2">
                  <c:v>1.794</c:v>
                </c:pt>
                <c:pt idx="3">
                  <c:v>2.19</c:v>
                </c:pt>
                <c:pt idx="4">
                  <c:v>0.77200000000000002</c:v>
                </c:pt>
                <c:pt idx="5">
                  <c:v>0</c:v>
                </c:pt>
                <c:pt idx="6">
                  <c:v>0.14899999999999999</c:v>
                </c:pt>
                <c:pt idx="7">
                  <c:v>2.1000000000000001E-2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B-42C9-A0A2-6F8F2E4CA0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인접(백만원)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32.36</c:v>
                </c:pt>
                <c:pt idx="1">
                  <c:v>11.831</c:v>
                </c:pt>
                <c:pt idx="2">
                  <c:v>7.3150000000000004</c:v>
                </c:pt>
                <c:pt idx="3">
                  <c:v>4.3540000000000001</c:v>
                </c:pt>
                <c:pt idx="4">
                  <c:v>1.478</c:v>
                </c:pt>
                <c:pt idx="5">
                  <c:v>1.633</c:v>
                </c:pt>
                <c:pt idx="6">
                  <c:v>1.2629999999999999</c:v>
                </c:pt>
                <c:pt idx="7">
                  <c:v>0.89300000000000002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AB-42C9-A0A2-6F8F2E4CA0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관외(백만원)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2.2400000000000002</c:v>
                </c:pt>
                <c:pt idx="1">
                  <c:v>1.9410000000000001</c:v>
                </c:pt>
                <c:pt idx="2">
                  <c:v>0.45600000000000002</c:v>
                </c:pt>
                <c:pt idx="3">
                  <c:v>0.22600000000000001</c:v>
                </c:pt>
                <c:pt idx="4">
                  <c:v>0.59299999999999997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AB-42C9-A0A2-6F8F2E4CA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04391823"/>
        <c:axId val="704392303"/>
      </c:barChart>
      <c:catAx>
        <c:axId val="7043918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2303"/>
        <c:crosses val="autoZero"/>
        <c:auto val="1"/>
        <c:lblAlgn val="ctr"/>
        <c:lblOffset val="100"/>
        <c:noMultiLvlLbl val="0"/>
      </c:catAx>
      <c:valAx>
        <c:axId val="704392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1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매출금액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및 매출건수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8A-456E-A65D-648ABA45CE67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BF-4115-BE40-DF82263F4B80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68A-456E-A65D-648ABA45CE67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68A-456E-A65D-648ABA45CE67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68A-456E-A65D-648ABA45CE67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68A-456E-A65D-648ABA45CE67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68A-456E-A65D-648ABA45CE67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68A-456E-A65D-648ABA45CE67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68A-456E-A65D-648ABA45CE67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68A-456E-A65D-648ABA45CE67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68A-456E-A65D-648ABA45CE67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68A-456E-A65D-648ABA45CE67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D68A-456E-A65D-648ABA45CE67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D68A-456E-A65D-648ABA45CE67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D68A-456E-A65D-648ABA45CE67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D68A-456E-A65D-648ABA45CE67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D68A-456E-A65D-648ABA45CE67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D68A-456E-A65D-648ABA45CE67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19.96</c:v>
                </c:pt>
                <c:pt idx="1">
                  <c:v>23.99</c:v>
                </c:pt>
                <c:pt idx="2">
                  <c:v>8.9600000000000009</c:v>
                </c:pt>
                <c:pt idx="3">
                  <c:v>14.33</c:v>
                </c:pt>
                <c:pt idx="4">
                  <c:v>7.79</c:v>
                </c:pt>
                <c:pt idx="5">
                  <c:v>9.89</c:v>
                </c:pt>
                <c:pt idx="6">
                  <c:v>19.649999999999999</c:v>
                </c:pt>
                <c:pt idx="7">
                  <c:v>34.549999999999997</c:v>
                </c:pt>
                <c:pt idx="8">
                  <c:v>22.02</c:v>
                </c:pt>
                <c:pt idx="9">
                  <c:v>13.49</c:v>
                </c:pt>
                <c:pt idx="10">
                  <c:v>11.35</c:v>
                </c:pt>
                <c:pt idx="11">
                  <c:v>11.49</c:v>
                </c:pt>
                <c:pt idx="12">
                  <c:v>42.07</c:v>
                </c:pt>
                <c:pt idx="13">
                  <c:v>23.77</c:v>
                </c:pt>
                <c:pt idx="14">
                  <c:v>30.24</c:v>
                </c:pt>
                <c:pt idx="15">
                  <c:v>11.72</c:v>
                </c:pt>
                <c:pt idx="16">
                  <c:v>5.83</c:v>
                </c:pt>
                <c:pt idx="17">
                  <c:v>23.58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28575" cap="rnd">
              <a:solidFill>
                <a:srgbClr val="60606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1F4E79"/>
              </a:solidFill>
              <a:ln w="1270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D68A-456E-A65D-648ABA45CE67}"/>
              </c:ext>
            </c:extLst>
          </c:dPt>
          <c:dPt>
            <c:idx val="1"/>
            <c:marker>
              <c:symbol val="circle"/>
              <c:size val="8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BF-4115-BE40-DF82263F4B80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D68A-456E-A65D-648ABA45CE67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D68A-456E-A65D-648ABA45CE67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D-D68A-456E-A65D-648ABA45CE67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F-D68A-456E-A65D-648ABA45CE67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1-D68A-456E-A65D-648ABA45CE67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3-D68A-456E-A65D-648ABA45CE67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5-D68A-456E-A65D-648ABA45CE67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7-D68A-456E-A65D-648ABA45CE67}"/>
              </c:ext>
            </c:extLst>
          </c:dPt>
          <c:dPt>
            <c:idx val="1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9-D68A-456E-A65D-648ABA45CE67}"/>
              </c:ext>
            </c:extLst>
          </c:dPt>
          <c:dPt>
            <c:idx val="11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B-D68A-456E-A65D-648ABA45CE67}"/>
              </c:ext>
            </c:extLst>
          </c:dPt>
          <c:dPt>
            <c:idx val="1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D-D68A-456E-A65D-648ABA45CE67}"/>
              </c:ext>
            </c:extLst>
          </c:dPt>
          <c:dPt>
            <c:idx val="1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F-D68A-456E-A65D-648ABA45CE67}"/>
              </c:ext>
            </c:extLst>
          </c:dPt>
          <c:dPt>
            <c:idx val="1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1-D68A-456E-A65D-648ABA45CE67}"/>
              </c:ext>
            </c:extLst>
          </c:dPt>
          <c:dPt>
            <c:idx val="1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3-D68A-456E-A65D-648ABA45CE67}"/>
              </c:ext>
            </c:extLst>
          </c:dPt>
          <c:dPt>
            <c:idx val="1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5-D68A-456E-A65D-648ABA45CE67}"/>
              </c:ext>
            </c:extLst>
          </c:dPt>
          <c:dPt>
            <c:idx val="1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7-D68A-456E-A65D-648ABA45CE67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1110</c:v>
                </c:pt>
                <c:pt idx="1">
                  <c:v>1135</c:v>
                </c:pt>
                <c:pt idx="2">
                  <c:v>396</c:v>
                </c:pt>
                <c:pt idx="3">
                  <c:v>549</c:v>
                </c:pt>
                <c:pt idx="4">
                  <c:v>373</c:v>
                </c:pt>
                <c:pt idx="5">
                  <c:v>480</c:v>
                </c:pt>
                <c:pt idx="6">
                  <c:v>586</c:v>
                </c:pt>
                <c:pt idx="7">
                  <c:v>1864</c:v>
                </c:pt>
                <c:pt idx="8">
                  <c:v>1113</c:v>
                </c:pt>
                <c:pt idx="9">
                  <c:v>628</c:v>
                </c:pt>
                <c:pt idx="10">
                  <c:v>453</c:v>
                </c:pt>
                <c:pt idx="11">
                  <c:v>671</c:v>
                </c:pt>
                <c:pt idx="12">
                  <c:v>726</c:v>
                </c:pt>
                <c:pt idx="13">
                  <c:v>1140</c:v>
                </c:pt>
                <c:pt idx="14">
                  <c:v>1401</c:v>
                </c:pt>
                <c:pt idx="15">
                  <c:v>539</c:v>
                </c:pt>
                <c:pt idx="16">
                  <c:v>256</c:v>
                </c:pt>
                <c:pt idx="17">
                  <c:v>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442975"/>
        <c:axId val="1100434815"/>
      </c:line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valAx>
        <c:axId val="110043481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42975"/>
        <c:crosses val="max"/>
        <c:crossBetween val="between"/>
      </c:valAx>
      <c:catAx>
        <c:axId val="11004429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0434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연령별</a:t>
            </a:r>
            <a:r>
              <a:rPr lang="ko-KR" altLang="en-US" sz="1000" b="1" baseline="0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A1-4435-9421-0FDEBB5AEBAD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1.1890000000000001</c:v>
                </c:pt>
                <c:pt idx="1">
                  <c:v>1.1640999999999999</c:v>
                </c:pt>
                <c:pt idx="2">
                  <c:v>1.6676</c:v>
                </c:pt>
                <c:pt idx="3">
                  <c:v>2.6366000000000001</c:v>
                </c:pt>
                <c:pt idx="4">
                  <c:v>2.8460000000000001</c:v>
                </c:pt>
                <c:pt idx="5">
                  <c:v>1.7273000000000001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D-4B51-A01C-F65414B6C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0"/>
        <c:noMultiLvlLbl val="0"/>
      </c:catAx>
      <c:valAx>
        <c:axId val="590243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방문인구(명)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Sheet1!$A$2:$A$19</c:f>
              <c:strCache>
                <c:ptCount val="18"/>
                <c:pt idx="0">
                  <c:v>0-6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5945</c:v>
                </c:pt>
                <c:pt idx="1">
                  <c:v>883.25</c:v>
                </c:pt>
                <c:pt idx="2">
                  <c:v>990.75</c:v>
                </c:pt>
                <c:pt idx="3">
                  <c:v>1111</c:v>
                </c:pt>
                <c:pt idx="4">
                  <c:v>1210.5</c:v>
                </c:pt>
                <c:pt idx="5">
                  <c:v>1310.25</c:v>
                </c:pt>
                <c:pt idx="6">
                  <c:v>1390.5</c:v>
                </c:pt>
                <c:pt idx="7">
                  <c:v>1479.75</c:v>
                </c:pt>
                <c:pt idx="8">
                  <c:v>1570.5</c:v>
                </c:pt>
                <c:pt idx="9">
                  <c:v>1667</c:v>
                </c:pt>
                <c:pt idx="10">
                  <c:v>1741</c:v>
                </c:pt>
                <c:pt idx="11">
                  <c:v>1751.75</c:v>
                </c:pt>
                <c:pt idx="12">
                  <c:v>1533.5</c:v>
                </c:pt>
                <c:pt idx="13">
                  <c:v>1392.25</c:v>
                </c:pt>
                <c:pt idx="14">
                  <c:v>1214.5</c:v>
                </c:pt>
                <c:pt idx="15">
                  <c:v>1066</c:v>
                </c:pt>
                <c:pt idx="16">
                  <c:v>959.25</c:v>
                </c:pt>
                <c:pt idx="17">
                  <c:v>859.25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94-45E8-BB9E-2169C36A7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3D-4A05-9465-9E2160879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7D-438F-8FCD-D61E9601693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7D-438F-8FCD-D61E9601693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707BCFE-7BF2-4E0C-ACEF-59E340BB1E25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57D-438F-8FCD-D61E960169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E23F703-49C1-4228-867B-00061B94F697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57D-438F-8FCD-D61E960169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5.9833999999999996</c:v>
                </c:pt>
                <c:pt idx="1">
                  <c:v>5.2473000000000001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A57D-438F-8FCD-D61E960169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1B-4A76-AEAA-F91C44843DF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1B-4A76-AEAA-F91C44843DF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1B-4A76-AEAA-F91C44843DF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827A227-4625-4C98-879F-558EB9A5BF2D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E1B-4A76-AEAA-F91C44843DF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6568064-7F97-4ABB-8C0D-8F2DFA3F81ED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E1B-4A76-AEAA-F91C44843DF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2082650-066B-435A-8B7F-F1299F73BEFE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E1B-4A76-AEAA-F91C44843D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5.3015999999999996</c:v>
                </c:pt>
                <c:pt idx="1">
                  <c:v>0.61360000000000003</c:v>
                </c:pt>
                <c:pt idx="2">
                  <c:v>5.3155999999999999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4E1B-4A76-AEAA-F91C44843DF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내외국인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7392516177519336"/>
          <c:y val="0.30095018683527736"/>
          <c:w val="0.27230314111582909"/>
          <c:h val="0.601165364460167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F7-46E6-8C14-8B486AFA4DA1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F7-46E6-8C14-8B486AFA4D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FC30922-7F55-4564-85D4-28CC860C9970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2F7-46E6-8C14-8B486AFA4D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D1139D-CFFB-489A-81CB-A70E241956CC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2F7-46E6-8C14-8B486AFA4D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내국인</c:v>
                </c:pt>
                <c:pt idx="1">
                  <c:v>외국인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10.179</c:v>
                </c:pt>
                <c:pt idx="1">
                  <c:v>1.0519000000000001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내국인</c:v>
                  </c:pt>
                  <c:pt idx="1">
                    <c:v>외국인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C2F7-46E6-8C14-8B486AFA4D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CC-4918-9164-F431CD25E01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4CC-4918-9164-F431CD25E01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9BE78564-BFF5-4747-9BA3-B12F6C2AD3F5}" type="CELLRANGE">
                      <a:rPr lang="ko-KR" altLang="en-US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endParaRPr lang="ko-KR" altLang="en-US" sz="2000" baseline="0" dirty="0"/>
                  </a:p>
                  <a:p>
                    <a:pPr>
                      <a:defRPr sz="30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pPr>
                    <a:fld id="{43F776A9-EC89-47AE-9598-C159F886B473}" type="VALUE">
                      <a:rPr lang="en-US" altLang="ko-KR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 alt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4122451170734369"/>
                      <c:h val="0.3995390379220571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4CC-4918-9164-F431CD25E01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>
                            <a:alpha val="99000"/>
                          </a:srgb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C73B5112-A21B-4E8C-BBE9-B93DDCD5A4C6}" type="CELLRANG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r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t>
</a:t>
                    </a:r>
                    <a:fld id="{2D274797-F922-470D-BF43-1A4F6DE65131}" type="VALU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en-US" altLang="ko-KR" sz="2000" baseline="0" dirty="0">
                      <a:solidFill>
                        <a:srgbClr val="F2F2F2">
                          <a:alpha val="99000"/>
                        </a:srgbClr>
                      </a:solidFill>
                    </a:endParaRPr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>
                          <a:alpha val="99000"/>
                        </a:srgb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en-US" alt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767821590688176"/>
                      <c:h val="0.40408591264235283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4CC-4918-9164-F431CD25E017}"/>
                </c:ext>
              </c:extLst>
            </c:dLbl>
            <c:numFmt formatCode="#,##0_ ;[Red]\-#,##0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ln>
                      <a:solidFill>
                        <a:schemeClr val="bg2">
                          <a:lumMod val="75000"/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59834</c:v>
                </c:pt>
                <c:pt idx="1">
                  <c:v>52473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남성</c:v>
                  </c:pt>
                  <c:pt idx="1">
                    <c:v>여성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4CC-4918-9164-F431CD25E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75000"/>
                <a:alpha val="0"/>
              </a:schemeClr>
            </a:solidFill>
          </a:ln>
          <a:solidFill>
            <a:srgbClr val="F2F2F2"/>
          </a:solidFill>
        </a:defRPr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음료</cx:pt>
          <cx:pt idx="2">간이음식점</cx:pt>
          <cx:pt idx="3">양약국</cx:pt>
          <cx:pt idx="4">일식</cx:pt>
          <cx:pt idx="5">종합의류</cx:pt>
          <cx:pt idx="6">옷감/직물</cx:pt>
          <cx:pt idx="7">양식</cx:pt>
          <cx:pt idx="8">기념품</cx:pt>
        </cx:lvl>
        <cx:lvl ptCount="16">
          <cx:pt idx="0">내국인</cx:pt>
          <cx:pt idx="1">내국인</cx:pt>
          <cx:pt idx="2">내국인</cx:pt>
          <cx:pt idx="3">내국인</cx:pt>
          <cx:pt idx="4">내국인</cx:pt>
          <cx:pt idx="5">내국인</cx:pt>
          <cx:pt idx="6">내국인</cx:pt>
          <cx:pt idx="7">내국인</cx:pt>
          <cx:pt idx="8">내국인</cx:pt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</cx:lvl>
      </cx:strDim>
      <cx:numDim type="size">
        <cx:f>Sheet1!$D$2:$D$17</cx:f>
        <cx:lvl ptCount="16" formatCode="G/표준">
          <cx:pt idx="0">39.899999999999999</cx:pt>
          <cx:pt idx="1">15.4</cx:pt>
          <cx:pt idx="2">9.0999999999999996</cx:pt>
          <cx:pt idx="3">6.5999999999999996</cx:pt>
          <cx:pt idx="4">2.7999999999999998</cx:pt>
          <cx:pt idx="5">1.6000000000000001</cx:pt>
          <cx:pt idx="6">1.3999999999999999</cx:pt>
          <cx:pt idx="7">0.90000000000000002</cx:pt>
          <cx:pt idx="8">0.29999999999999999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1F4E79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간이음식점</cx:pt>
          <cx:pt idx="2">음료</cx:pt>
          <cx:pt idx="3">양약국</cx:pt>
          <cx:pt idx="4">양식</cx:pt>
          <cx:pt idx="5">일식</cx:pt>
          <cx:pt idx="6">기념품</cx:pt>
          <cx:pt idx="7">종합의류</cx:pt>
          <cx:pt idx="8">옷감/직물</cx:pt>
        </cx:lvl>
        <cx:lvl ptCount="16">
          <cx:pt idx="0">외국인</cx:pt>
          <cx:pt idx="1">외국인</cx:pt>
          <cx:pt idx="2">외국인</cx:pt>
          <cx:pt idx="3">외국인</cx:pt>
          <cx:pt idx="4">외국인</cx:pt>
          <cx:pt idx="5">외국인</cx:pt>
          <cx:pt idx="6">외국인</cx:pt>
          <cx:pt idx="7">외국인</cx:pt>
          <cx:pt idx="8">외국인</cx:pt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</cx:lvl>
      </cx:strDim>
      <cx:numDim type="size">
        <cx:f>Sheet1!$D$2:$D$17</cx:f>
        <cx:lvl ptCount="16" formatCode="G/표준">
          <cx:pt idx="0">2.2999999999999998</cx:pt>
          <cx:pt idx="1">0.5</cx:pt>
          <cx:pt idx="2">0.29999999999999999</cx:pt>
          <cx:pt idx="3">0.20000000000000001</cx:pt>
          <cx:pt idx="4">0</cx:pt>
          <cx:pt idx="5">0</cx:pt>
          <cx:pt idx="6">0</cx:pt>
          <cx:pt idx="7">0</cx:pt>
          <cx:pt idx="8">0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E74C3C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55B0-B305-4B89-147B-99222B06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A5FC4-B636-7058-CFD4-69E3C78BD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9F4B4-590D-FEA6-011F-39683311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십만명단위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DF797-4DE5-D52C-6845-3C09F3408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2BE5-B639-B03F-7505-86DD3B6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C08C-908B-5058-695B-C89622E0A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8DBFD-E82D-3C2E-6A2B-2170E146C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D7E36-B271-DB75-221C-B28234DAE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935D-9465-6374-0F88-630E2C49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75E7E-1ED4-30F2-EBAE-8B5B4B80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20439-F0F8-CBCC-B542-9995371B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EC56-B68C-6470-A5F3-9FF5495E6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EE075-C5E7-CEC5-C975-F3E982D3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2B710-B908-895C-D5B6-ECE3D58C9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8FB72-43A5-AE0C-059F-C2FA5E29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P_6 : </a:t>
            </a:r>
            <a:r>
              <a:rPr lang="ko-KR" altLang="en-US" dirty="0"/>
              <a:t>전체 비중 계산 어떻게 </a:t>
            </a:r>
            <a:r>
              <a:rPr lang="ko-KR" altLang="en-US" dirty="0" err="1"/>
              <a:t>된건지</a:t>
            </a:r>
            <a:r>
              <a:rPr lang="ko-KR" altLang="en-US" dirty="0"/>
              <a:t> 다시 한번 확인해보기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C5C9-FFEA-322F-5087-100A1E2C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3DBA3-5AC1-2480-C7D9-CFB417E5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0D780-0047-52BE-7611-81B1EB61C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4D075-18BF-8C28-B532-47FDD8C7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Top10</a:t>
            </a:r>
            <a:r>
              <a:rPr lang="ko-KR" altLang="en-US" dirty="0"/>
              <a:t>업종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2C7-DCF6-2A79-CEFD-85F4EADD1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90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80AB-3F96-1F5D-5DA0-9296F472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19A77-18A4-4375-8543-2BEE90EF8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F1985-ABE0-1EB1-FF40-1D552EDE4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퍼센트 추가</a:t>
            </a: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 : </a:t>
            </a:r>
            <a:r>
              <a:rPr lang="ko-KR" altLang="en-US" dirty="0"/>
              <a:t>억원단위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97A30-6F3E-B29B-4368-61757CCC8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9C5B-784F-B90D-004F-9D13D59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443C2-5EB8-A1B2-8380-85708455F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55022-3145-964A-1086-6B0EC32BE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세로로</a:t>
            </a:r>
            <a:r>
              <a:rPr lang="en-US" altLang="ko-KR" dirty="0"/>
              <a:t> </a:t>
            </a:r>
            <a:r>
              <a:rPr lang="ko-KR" altLang="en-US" dirty="0"/>
              <a:t>길어지도록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가로축 세로축 레이블 바꾸기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퍼센트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DDB8-8733-4357-26FA-7F1EC11D6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41BB4-EA1A-D4E3-B953-2755D72F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0F315-FA43-689D-5EBD-43AC251AF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0022F-9D0D-931F-D29D-563E2DC98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매출액이 같다면 </a:t>
            </a:r>
            <a:r>
              <a:rPr lang="en-US" altLang="ko-KR" dirty="0"/>
              <a:t>-&gt; </a:t>
            </a:r>
            <a:r>
              <a:rPr lang="ko-KR" altLang="en-US" dirty="0"/>
              <a:t>오름차순으로 정렬된 시간이 나옴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모든 업종의 추이가 비슷해서 그래프가 </a:t>
            </a:r>
            <a:r>
              <a:rPr lang="ko-KR" altLang="en-US" dirty="0" err="1"/>
              <a:t>별로임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각 시간대별로 소비금액 합산해서 </a:t>
            </a:r>
            <a:r>
              <a:rPr lang="ko-KR" altLang="en-US" dirty="0" err="1"/>
              <a:t>나타내는걸로</a:t>
            </a:r>
            <a:r>
              <a:rPr lang="ko-KR" altLang="en-US" dirty="0"/>
              <a:t> 바꿀까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6CE11-056A-0EC3-05C1-41653D138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3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72F0-E692-FAAB-FCC8-64E3E4CF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FEA44-7E6A-8469-91D1-120AB8577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D0712-AE09-F887-FD05-D25446D6E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0F30B-83E1-A9FC-BB22-03296BC5D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4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849B-C444-3295-5746-2CC7AF0B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A66A5-96F2-56CA-F4E6-7698A050C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0FFA4-C476-33BA-D99F-378CC68B1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인당매출액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건당매출액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소비금액 </a:t>
            </a:r>
            <a:r>
              <a:rPr lang="en-US" altLang="ko-KR" dirty="0"/>
              <a:t>/ </a:t>
            </a:r>
            <a:r>
              <a:rPr lang="ko-KR" altLang="en-US" dirty="0"/>
              <a:t>소비건수</a:t>
            </a:r>
            <a:endParaRPr lang="en-US" altLang="ko-KR" dirty="0"/>
          </a:p>
          <a:p>
            <a:r>
              <a:rPr lang="ko-KR" altLang="en-US" dirty="0"/>
              <a:t>여기도 소비액 </a:t>
            </a:r>
            <a:r>
              <a:rPr lang="en-US" altLang="ko-KR" dirty="0"/>
              <a:t>-&gt; </a:t>
            </a:r>
            <a:r>
              <a:rPr lang="ko-KR" altLang="en-US" dirty="0"/>
              <a:t>매출액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매출금액 </a:t>
            </a:r>
            <a:r>
              <a:rPr lang="en-US" altLang="ko-KR" dirty="0"/>
              <a:t>vs </a:t>
            </a:r>
            <a:r>
              <a:rPr lang="ko-KR" altLang="en-US" dirty="0"/>
              <a:t>매출액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72E7-D53C-D790-DC27-FE02BFBF0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CF1B-0A80-1155-0968-B73A29B5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43513-CC7C-CE2E-CE90-0B97D5251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24AB0-9F6D-B605-E916-2D1C730C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5C1B4-3560-6427-BC47-55AE73A3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1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D1EC-BD23-4565-ADE0-CB9C6C70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ED515-72B3-123D-50A6-880E5CD8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DBD5-022C-6F2B-88FC-0F5BC0F82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 err="1"/>
              <a:t>개까지밖에</a:t>
            </a:r>
            <a:r>
              <a:rPr lang="ko-KR" altLang="en-US" dirty="0"/>
              <a:t> </a:t>
            </a:r>
            <a:r>
              <a:rPr lang="ko-KR" altLang="en-US" dirty="0" err="1"/>
              <a:t>안들어감</a:t>
            </a:r>
            <a:endParaRPr lang="en-US" altLang="ko-KR" dirty="0"/>
          </a:p>
          <a:p>
            <a:r>
              <a:rPr lang="ko-KR" altLang="en-US" dirty="0"/>
              <a:t>이미지 삽입 방식으로 변경 </a:t>
            </a:r>
            <a:r>
              <a:rPr lang="en-US" altLang="ko-KR" dirty="0"/>
              <a:t>-&gt; </a:t>
            </a:r>
            <a:r>
              <a:rPr lang="ko-KR" altLang="en-US" dirty="0"/>
              <a:t>업종명이 너무 길어서 다 </a:t>
            </a:r>
            <a:r>
              <a:rPr lang="ko-KR" altLang="en-US" dirty="0" err="1"/>
              <a:t>삐져나감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상위 </a:t>
            </a:r>
            <a:r>
              <a:rPr lang="en-US" altLang="ko-KR" dirty="0"/>
              <a:t>8</a:t>
            </a:r>
            <a:r>
              <a:rPr lang="ko-KR" altLang="en-US" dirty="0" err="1"/>
              <a:t>개까지로</a:t>
            </a:r>
            <a:r>
              <a:rPr lang="ko-KR" altLang="en-US" dirty="0"/>
              <a:t> 수정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9516-114F-350B-AE43-CC0681763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C0F6-772C-FFCA-F9B0-7DD60E1C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088D2-3843-390C-2ABA-7356CBDD2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57A98-0E7D-DC4C-BDEE-DE7762BD5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3914C-4019-5CA8-713F-4CD244E96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2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A538-300E-95A1-9D79-F44EE9AB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FA621-5C2C-41FF-435E-0A35F29BF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DA7A3-F152-D26F-C5AD-6B190BE11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57EED-E1FE-EF28-1955-686EDFBEF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6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BFE2-3D5D-0F98-51E3-FA4182FB5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418FB-3137-2F9B-E8F7-E879DBE18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A1E54-6D4F-AFC7-2570-4A2F67467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48C99-0F23-9A89-14A5-2BE13E693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93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3347B-60A8-3E47-BF35-A46F56C7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6D5D8-601C-789E-A64A-1060A1E62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C6FC6-CCCB-22BB-A61E-DF98A98AE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DB96E-A536-7DAE-74C4-0C774E80F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6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C439-A65E-E048-936E-DCF56345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80F9B-2B3B-91AC-1AE5-08AFDDCAE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4AE7-B595-9A3E-2CD2-9C951774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232C5-E400-47F4-1916-F3FF93E49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7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9E59-2F46-8FD7-6FA6-33856F2D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C79F-5447-643E-B7AD-70515E92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98D59-AE04-4531-C021-C06CDA89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1EC05-175E-2557-CDE1-E2CE39F47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08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0CD0-81A8-8641-1AEF-7F09517A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54BB9-ED3B-EAD3-B759-B819E7D93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44F5C-6C4C-2842-4483-31F91FF2C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1E5D9-AB5C-4AE1-E09C-0199D1726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2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2DE7-B3BD-DD0F-CA32-1DCF1196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CBB22-33B8-855E-A2B8-D6C2999C6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E4B7A-3967-825B-228B-E99A36492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EA632-6328-BE41-F436-3587B2C9E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1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7DEB8-C044-9342-AC0F-0AD701033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650BF-591C-81C0-81CA-59847C93B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E4E73-0293-A324-9D16-0709A32ED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2B61-D28B-58AA-0B23-4A361FB2B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6CE1-E852-B5A0-BFDD-C611C05B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358E3-72AB-252B-088A-8A1F9E08E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91B5A-A20A-0427-C96C-8A78E8B23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많이 방문한 일자 추가 </a:t>
            </a:r>
            <a:r>
              <a:rPr lang="en-US" altLang="ko-KR" dirty="0"/>
              <a:t>: </a:t>
            </a:r>
            <a:r>
              <a:rPr lang="ko-KR" altLang="en-US" dirty="0"/>
              <a:t>해당일의 방문 인구수</a:t>
            </a:r>
            <a:endParaRPr lang="en-US" altLang="ko-KR" dirty="0"/>
          </a:p>
          <a:p>
            <a:r>
              <a:rPr lang="ko-KR" altLang="en-US" dirty="0"/>
              <a:t>피크시간 </a:t>
            </a:r>
            <a:r>
              <a:rPr lang="en-US" altLang="ko-KR" dirty="0"/>
              <a:t>-&gt; </a:t>
            </a:r>
            <a:r>
              <a:rPr lang="ko-KR" altLang="en-US" dirty="0"/>
              <a:t>빈도수가 가장 높은 시간대 </a:t>
            </a:r>
            <a:r>
              <a:rPr lang="en-US" altLang="ko-KR" dirty="0"/>
              <a:t>(</a:t>
            </a:r>
            <a:r>
              <a:rPr lang="ko-KR" altLang="en-US" dirty="0"/>
              <a:t>일평균 </a:t>
            </a:r>
            <a:r>
              <a:rPr lang="en-US" altLang="ko-KR" dirty="0"/>
              <a:t>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증가 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감소 </a:t>
            </a:r>
            <a:r>
              <a:rPr lang="en-US" altLang="ko-KR" dirty="0"/>
              <a:t>: </a:t>
            </a:r>
            <a:r>
              <a:rPr lang="ko-KR" altLang="en-US" dirty="0"/>
              <a:t>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4BC9-DDD0-2DD2-724F-3091EB91F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314-DFFB-C126-DD0D-B98359FC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FB8B5-E4EC-27D6-9150-75A9BB8EF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3D771-D606-E4DE-860A-ACF2DCCD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F31C3-4603-D6A3-DB3C-A3788E15B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B184-6504-8BA9-E5B3-B368195D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4DA5-D8BB-AC14-CDD1-E3EBD8F9A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8F9EA-BD40-0DD7-E4E0-0A9B0C9AA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{{00%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증가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하락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}}</a:t>
            </a:r>
            <a:endParaRPr lang="en-US" altLang="ko-KR" sz="1200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AA9B-532E-F6F6-CBBF-79EDB7179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0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7607-74C7-02D9-7403-B35F3752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F58E1-A589-7512-A8A1-1477BF71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B5DC5-D8FD-8AA5-F7B5-E9F745B5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차지는 어두운 회색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연령별 분포 </a:t>
            </a:r>
            <a:r>
              <a:rPr lang="en-US" altLang="ko-KR" dirty="0"/>
              <a:t>: </a:t>
            </a:r>
            <a:r>
              <a:rPr lang="ko-KR" altLang="en-US" dirty="0"/>
              <a:t>가장 높은 값 하나 다른 색으로</a:t>
            </a:r>
            <a:endParaRPr lang="en-US" altLang="ko-KR" dirty="0"/>
          </a:p>
          <a:p>
            <a:r>
              <a:rPr lang="ko-KR" altLang="en-US" dirty="0"/>
              <a:t>시간대별 방문인구 어떻게 할지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일자별 방문인구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r>
              <a:rPr lang="ko-KR" altLang="en-US" dirty="0"/>
              <a:t> 기입해두기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A7D9-64BD-8825-2A10-94A9A5CD8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AD0D-45A2-4773-39F8-396D2B3C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34F11-37E1-76D0-BB02-12ED6DCEC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7490C-B57E-2294-8DFC-96DCD3CC0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 00%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(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상승은 빨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하락은 파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)</a:t>
            </a:r>
            <a:endParaRPr lang="en-US" altLang="ko-KR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A6254-4694-4154-A25D-6AFE17D04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9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3756-1D8B-2CA8-A440-0402B67F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1D773-5D3D-310E-4778-645FD1D4A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4B8F5-1D68-81A7-6587-13ADE9FC0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방문인구 단위 </a:t>
            </a:r>
            <a:r>
              <a:rPr lang="en-US" altLang="ko-KR" dirty="0"/>
              <a:t>: </a:t>
            </a:r>
            <a:r>
              <a:rPr lang="ko-KR" altLang="en-US" dirty="0"/>
              <a:t>만명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최대증가 </a:t>
            </a:r>
            <a:r>
              <a:rPr lang="en-US" altLang="ko-KR" dirty="0"/>
              <a:t>: </a:t>
            </a:r>
            <a:r>
              <a:rPr lang="ko-KR" altLang="en-US" dirty="0" err="1"/>
              <a:t>전년대비증감률</a:t>
            </a:r>
            <a:r>
              <a:rPr lang="en-US" altLang="ko-KR" dirty="0"/>
              <a:t>(%)</a:t>
            </a:r>
          </a:p>
          <a:p>
            <a:r>
              <a:rPr lang="ko-KR" altLang="en-US" dirty="0"/>
              <a:t>최대감소 </a:t>
            </a:r>
            <a:r>
              <a:rPr lang="en-US" altLang="ko-KR" dirty="0"/>
              <a:t>: </a:t>
            </a:r>
            <a:r>
              <a:rPr lang="ko-KR" altLang="en-US" dirty="0"/>
              <a:t>전년대비감소율</a:t>
            </a:r>
            <a:r>
              <a:rPr lang="en-US" altLang="ko-KR" dirty="0"/>
              <a:t>(%)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6385-B87F-23F2-E3E7-218522A7E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C3C6-0EC7-A492-10CA-6ED64DE0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CAC0B-9791-2192-2FE7-8A7C8FC6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0F088-C9FF-027A-D829-1966EF07F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일평균 </a:t>
            </a:r>
            <a:r>
              <a:rPr lang="ko-KR" altLang="en-US" dirty="0" err="1"/>
              <a:t>방문인구수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비중 계산 필요 없음</a:t>
            </a:r>
            <a:endParaRPr lang="en-US" altLang="ko-KR" dirty="0"/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559FC-497D-47ED-4D98-1E22DF3D5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A460-846B-71A9-1D69-13A89AC8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9C47E-8E8E-B9C3-B98D-7004E0383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CA441-68D0-647B-1362-80080EDE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피크타임 계산 </a:t>
            </a:r>
            <a:r>
              <a:rPr lang="en-US" altLang="ko-KR" dirty="0"/>
              <a:t>-&gt; </a:t>
            </a:r>
            <a:r>
              <a:rPr lang="ko-KR" altLang="en-US" dirty="0"/>
              <a:t>각 일자별 피크타임 구하고 피크타임으로 가장 많이 꼽힌 시간</a:t>
            </a:r>
            <a:endParaRPr lang="en-US" altLang="ko-KR" dirty="0"/>
          </a:p>
          <a:p>
            <a:r>
              <a:rPr lang="ko-KR" altLang="en-US" dirty="0"/>
              <a:t>전체 비중에서 해당하는 비율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/>
              <a:t>만명 단위</a:t>
            </a:r>
            <a:endParaRPr lang="en-US" altLang="ko-KR" dirty="0"/>
          </a:p>
          <a:p>
            <a:r>
              <a:rPr lang="ko-KR" altLang="en-US" dirty="0"/>
              <a:t>차트 </a:t>
            </a:r>
            <a:r>
              <a:rPr lang="en-US" altLang="ko-KR" dirty="0"/>
              <a:t>: </a:t>
            </a:r>
            <a:r>
              <a:rPr lang="ko-KR" altLang="en-US" dirty="0"/>
              <a:t>각 시간대별 평균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54FDF-6D92-54BF-B8E5-09CB340BD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308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7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20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9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7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967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66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799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316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023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620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4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4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chart" Target="../charts/char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image" Target="../media/image7.png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image" Target="../media/image23.png"/><Relationship Id="rId9" Type="http://schemas.openxmlformats.org/officeDocument/2006/relationships/chart" Target="../charts/char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9.png"/><Relationship Id="rId7" Type="http://schemas.microsoft.com/office/2014/relationships/chartEx" Target="../charts/chartEx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microsoft.com/office/2014/relationships/chartEx" Target="../charts/chartEx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7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image" Target="../media/image14.png"/><Relationship Id="rId9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 txBox="1"/>
          <p:nvPr/>
        </p:nvSpPr>
        <p:spPr>
          <a:xfrm>
            <a:off x="748710" y="327556"/>
            <a:ext cx="5858561" cy="467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관심지역</a:t>
            </a:r>
            <a:r>
              <a:rPr 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모니터링 서비스</a:t>
            </a:r>
            <a:endParaRPr lang="en-US" sz="2000" dirty="0"/>
          </a:p>
        </p:txBody>
      </p:sp>
      <p:sp>
        <p:nvSpPr>
          <p:cNvPr id="6" name="Text 3"/>
          <p:cNvSpPr txBox="1"/>
          <p:nvPr/>
        </p:nvSpPr>
        <p:spPr>
          <a:xfrm>
            <a:off x="411017" y="2104949"/>
            <a:ext cx="10810418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" panose="02000503000000020004" pitchFamily="2" charset="-127"/>
              </a:rPr>
              <a:t>공방거리</a:t>
            </a:r>
          </a:p>
          <a:p>
            <a:r>
              <a:rPr lang="en-US" sz="66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 ExtraBold" panose="02000903000000020004" pitchFamily="2" charset="-127"/>
              </a:rPr>
              <a:t>분석</a:t>
            </a:r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Pretendard ExtraBold" panose="02000903000000020004" pitchFamily="2" charset="-127"/>
              </a:rPr>
              <a:t> 보고서</a:t>
            </a:r>
            <a:endParaRPr lang="en-US" sz="6600" dirty="0"/>
          </a:p>
        </p:txBody>
      </p:sp>
      <p:sp>
        <p:nvSpPr>
          <p:cNvPr id="15" name="Shape 11"/>
          <p:cNvSpPr/>
          <p:nvPr/>
        </p:nvSpPr>
        <p:spPr>
          <a:xfrm>
            <a:off x="9334195" y="5715000"/>
            <a:ext cx="2857500" cy="11430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3EE15BF-A04C-69DD-53C9-EB28834F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0187" y="444340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41FC-C571-DB9B-41ED-F3A1CA0E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01844C-E069-A42A-FF0F-34DF24385A9D}"/>
              </a:ext>
            </a:extLst>
          </p:cNvPr>
          <p:cNvSpPr/>
          <p:nvPr/>
        </p:nvSpPr>
        <p:spPr>
          <a:xfrm>
            <a:off x="6302477" y="1215241"/>
            <a:ext cx="5389483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50F95CB-87D5-74E1-17E6-C088B25DFC37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5C7A883-FA22-BD2E-C817-6379A91C2D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E021511-7F75-F53A-424B-66AD67A57E6A}"/>
              </a:ext>
            </a:extLst>
          </p:cNvPr>
          <p:cNvSpPr/>
          <p:nvPr/>
        </p:nvSpPr>
        <p:spPr>
          <a:xfrm>
            <a:off x="7285979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18FB0A-8A12-5519-E505-C614F18789DE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C8FF36E4-FB6F-D8C2-C312-ECC0D38D54CE}"/>
              </a:ext>
            </a:extLst>
          </p:cNvPr>
          <p:cNvSpPr/>
          <p:nvPr/>
        </p:nvSpPr>
        <p:spPr>
          <a:xfrm>
            <a:off x="260199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9397AABB-96EA-DF37-6D5D-3719B85871DA}"/>
              </a:ext>
            </a:extLst>
          </p:cNvPr>
          <p:cNvSpPr txBox="1"/>
          <p:nvPr/>
        </p:nvSpPr>
        <p:spPr>
          <a:xfrm>
            <a:off x="750699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BF42E8B3-A79B-4CBA-36D1-CB74F33A3D04}"/>
              </a:ext>
            </a:extLst>
          </p:cNvPr>
          <p:cNvSpPr txBox="1"/>
          <p:nvPr/>
        </p:nvSpPr>
        <p:spPr>
          <a:xfrm>
            <a:off x="287604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53,016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98635218-890C-424E-B683-9DD6D2D523E9}"/>
              </a:ext>
            </a:extLst>
          </p:cNvPr>
          <p:cNvSpPr txBox="1"/>
          <p:nvPr/>
        </p:nvSpPr>
        <p:spPr>
          <a:xfrm>
            <a:off x="260201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2881.8% ▲</a:t>
            </a:r>
            <a:endParaRPr lang="en-US" sz="1000" dirty="0"/>
          </a:p>
        </p:txBody>
      </p:sp>
      <p:sp>
        <p:nvSpPr>
          <p:cNvPr id="51" name="Shape 12">
            <a:extLst>
              <a:ext uri="{FF2B5EF4-FFF2-40B4-BE49-F238E27FC236}">
                <a16:creationId xmlns:a16="http://schemas.microsoft.com/office/drawing/2014/main" id="{76364CB6-0A68-FEAC-F63B-F2D3BB083AC5}"/>
              </a:ext>
            </a:extLst>
          </p:cNvPr>
          <p:cNvSpPr/>
          <p:nvPr/>
        </p:nvSpPr>
        <p:spPr>
          <a:xfrm>
            <a:off x="241884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43EF36CB-17FE-7E21-F4AD-381995B76113}"/>
              </a:ext>
            </a:extLst>
          </p:cNvPr>
          <p:cNvSpPr txBox="1"/>
          <p:nvPr/>
        </p:nvSpPr>
        <p:spPr>
          <a:xfrm>
            <a:off x="1270617" y="2439831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에서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C137F841-B334-21F7-FDC9-437B266247DD}"/>
              </a:ext>
            </a:extLst>
          </p:cNvPr>
          <p:cNvSpPr txBox="1"/>
          <p:nvPr/>
        </p:nvSpPr>
        <p:spPr>
          <a:xfrm>
            <a:off x="712500" y="3244077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00245-3586-6A4E-FBC7-1BD430A2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7314862" y="-18215"/>
            <a:ext cx="56533" cy="16222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7EE7C4-1FFD-BA57-9078-3348B18287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sp>
        <p:nvSpPr>
          <p:cNvPr id="19" name="Shape 7">
            <a:extLst>
              <a:ext uri="{FF2B5EF4-FFF2-40B4-BE49-F238E27FC236}">
                <a16:creationId xmlns:a16="http://schemas.microsoft.com/office/drawing/2014/main" id="{D262294B-AEA3-9289-9BBC-F22080F721DB}"/>
              </a:ext>
            </a:extLst>
          </p:cNvPr>
          <p:cNvSpPr/>
          <p:nvPr/>
        </p:nvSpPr>
        <p:spPr>
          <a:xfrm>
            <a:off x="4282476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5E892EAF-F7C3-7C4A-836B-C5FD70082CD0}"/>
              </a:ext>
            </a:extLst>
          </p:cNvPr>
          <p:cNvSpPr txBox="1"/>
          <p:nvPr/>
        </p:nvSpPr>
        <p:spPr>
          <a:xfrm>
            <a:off x="4772976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737FABA1-5059-2D83-3EC2-F9F5042BA0C0}"/>
              </a:ext>
            </a:extLst>
          </p:cNvPr>
          <p:cNvSpPr txBox="1"/>
          <p:nvPr/>
        </p:nvSpPr>
        <p:spPr>
          <a:xfrm>
            <a:off x="4309881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53,156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D8967ADC-3D0A-55ED-F44B-3D1D9287F465}"/>
              </a:ext>
            </a:extLst>
          </p:cNvPr>
          <p:cNvSpPr txBox="1"/>
          <p:nvPr/>
        </p:nvSpPr>
        <p:spPr>
          <a:xfrm>
            <a:off x="4282477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2130.6% ▲</a:t>
            </a:r>
            <a:endParaRPr lang="en-US" altLang="ko-KR" sz="1000" dirty="0"/>
          </a:p>
        </p:txBody>
      </p:sp>
      <p:sp>
        <p:nvSpPr>
          <p:cNvPr id="23" name="Shape 12">
            <a:extLst>
              <a:ext uri="{FF2B5EF4-FFF2-40B4-BE49-F238E27FC236}">
                <a16:creationId xmlns:a16="http://schemas.microsoft.com/office/drawing/2014/main" id="{9AFD9D58-3694-7D1E-3DF2-CC7247FE3283}"/>
              </a:ext>
            </a:extLst>
          </p:cNvPr>
          <p:cNvSpPr/>
          <p:nvPr/>
        </p:nvSpPr>
        <p:spPr>
          <a:xfrm>
            <a:off x="4264161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CC732994-0423-7D4F-B9ED-71979E2ABBD7}"/>
              </a:ext>
            </a:extLst>
          </p:cNvPr>
          <p:cNvSpPr/>
          <p:nvPr/>
        </p:nvSpPr>
        <p:spPr>
          <a:xfrm>
            <a:off x="2273910" y="4757348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DAB01E-91CC-C17A-6253-A0575FB5C22B}"/>
              </a:ext>
            </a:extLst>
          </p:cNvPr>
          <p:cNvSpPr txBox="1"/>
          <p:nvPr/>
        </p:nvSpPr>
        <p:spPr>
          <a:xfrm>
            <a:off x="2648519" y="4905191"/>
            <a:ext cx="1098632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E54FDD0C-9D99-0210-5BAF-67EC2031C6FE}"/>
              </a:ext>
            </a:extLst>
          </p:cNvPr>
          <p:cNvSpPr txBox="1"/>
          <p:nvPr/>
        </p:nvSpPr>
        <p:spPr>
          <a:xfrm>
            <a:off x="2273911" y="5191888"/>
            <a:ext cx="1847850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6,136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05CA4011-F595-6DCB-4C92-EF5DE0DCBA2A}"/>
              </a:ext>
            </a:extLst>
          </p:cNvPr>
          <p:cNvSpPr txBox="1"/>
          <p:nvPr/>
        </p:nvSpPr>
        <p:spPr>
          <a:xfrm>
            <a:off x="2273909" y="5596547"/>
            <a:ext cx="1847851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1481.4% ▲</a:t>
            </a:r>
            <a:endParaRPr lang="en-US" altLang="ko-KR" sz="1000" dirty="0"/>
          </a:p>
        </p:txBody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C825979E-B3D0-2908-D646-74C08F76B662}"/>
              </a:ext>
            </a:extLst>
          </p:cNvPr>
          <p:cNvSpPr/>
          <p:nvPr/>
        </p:nvSpPr>
        <p:spPr>
          <a:xfrm>
            <a:off x="2255595" y="4757348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SL10_chart">
            <a:extLst>
              <a:ext uri="{FF2B5EF4-FFF2-40B4-BE49-F238E27FC236}">
                <a16:creationId xmlns:a16="http://schemas.microsoft.com/office/drawing/2014/main" id="{2A1E31A1-63AB-045B-F7D2-08D53C026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386475"/>
              </p:ext>
            </p:extLst>
          </p:nvPr>
        </p:nvGraphicFramePr>
        <p:xfrm>
          <a:off x="6402836" y="1354655"/>
          <a:ext cx="5177024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5789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8352-67D7-C2E7-6184-2CD0F6F2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75C979-80E3-E0BC-3121-BC064F5EC13B}"/>
              </a:ext>
            </a:extLst>
          </p:cNvPr>
          <p:cNvSpPr/>
          <p:nvPr/>
        </p:nvSpPr>
        <p:spPr>
          <a:xfrm>
            <a:off x="2919110" y="4562694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6DA195-B057-B37E-539E-69C7B2AA6F7D}"/>
              </a:ext>
            </a:extLst>
          </p:cNvPr>
          <p:cNvSpPr/>
          <p:nvPr/>
        </p:nvSpPr>
        <p:spPr>
          <a:xfrm>
            <a:off x="461967" y="4555679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A50494-5D76-F510-29B9-873342025494}"/>
              </a:ext>
            </a:extLst>
          </p:cNvPr>
          <p:cNvSpPr/>
          <p:nvPr/>
        </p:nvSpPr>
        <p:spPr>
          <a:xfrm>
            <a:off x="5526365" y="12152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632F3A-4003-FB75-E605-C698B82B86D0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 누가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0CD42F2-FA7D-8C2F-BA74-C1519E5359B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560023C-3897-DB94-C227-F1D6B10A0392}"/>
              </a:ext>
            </a:extLst>
          </p:cNvPr>
          <p:cNvSpPr/>
          <p:nvPr/>
        </p:nvSpPr>
        <p:spPr>
          <a:xfrm>
            <a:off x="6503703" y="15226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B9F3357-61D9-60EA-B10D-0D4A9D3CCA9B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 8">
            <a:extLst>
              <a:ext uri="{FF2B5EF4-FFF2-40B4-BE49-F238E27FC236}">
                <a16:creationId xmlns:a16="http://schemas.microsoft.com/office/drawing/2014/main" id="{91331252-ED4F-BBD2-C3C8-AA117E87CC53}"/>
              </a:ext>
            </a:extLst>
          </p:cNvPr>
          <p:cNvSpPr txBox="1"/>
          <p:nvPr/>
        </p:nvSpPr>
        <p:spPr>
          <a:xfrm>
            <a:off x="909023" y="219050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Text 9">
            <a:extLst>
              <a:ext uri="{FF2B5EF4-FFF2-40B4-BE49-F238E27FC236}">
                <a16:creationId xmlns:a16="http://schemas.microsoft.com/office/drawing/2014/main" id="{3E0EE939-FE49-5AB2-E493-24D272D52823}"/>
              </a:ext>
            </a:extLst>
          </p:cNvPr>
          <p:cNvSpPr txBox="1"/>
          <p:nvPr/>
        </p:nvSpPr>
        <p:spPr>
          <a:xfrm>
            <a:off x="350906" y="299475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81.3%</a:t>
            </a:r>
            <a:r>
              <a:rPr lang="en-US" altLang="ko-KR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더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EFD364F1-9001-7217-D6E7-74732167B6EB}"/>
              </a:ext>
            </a:extLst>
          </p:cNvPr>
          <p:cNvSpPr/>
          <p:nvPr/>
        </p:nvSpPr>
        <p:spPr>
          <a:xfrm>
            <a:off x="500163" y="4555679"/>
            <a:ext cx="2251706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1858C54-16AE-5E68-435B-FEF67FEA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724" b="-2724"/>
          <a:stretch/>
        </p:blipFill>
        <p:spPr>
          <a:xfrm>
            <a:off x="671155" y="4766907"/>
            <a:ext cx="142647" cy="171907"/>
          </a:xfrm>
          <a:prstGeom prst="rect">
            <a:avLst/>
          </a:prstGeom>
        </p:spPr>
      </p:pic>
      <p:sp>
        <p:nvSpPr>
          <p:cNvPr id="20" name="Text 8">
            <a:extLst>
              <a:ext uri="{FF2B5EF4-FFF2-40B4-BE49-F238E27FC236}">
                <a16:creationId xmlns:a16="http://schemas.microsoft.com/office/drawing/2014/main" id="{B6ED6844-91A8-DEBA-3674-BFA9ECDBDC57}"/>
              </a:ext>
            </a:extLst>
          </p:cNvPr>
          <p:cNvSpPr txBox="1"/>
          <p:nvPr/>
        </p:nvSpPr>
        <p:spPr>
          <a:xfrm>
            <a:off x="842377" y="4736198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FB7CA4F3-9B17-1660-71D9-62B23B87F705}"/>
              </a:ext>
            </a:extLst>
          </p:cNvPr>
          <p:cNvSpPr txBox="1"/>
          <p:nvPr/>
        </p:nvSpPr>
        <p:spPr>
          <a:xfrm>
            <a:off x="671156" y="5074145"/>
            <a:ext cx="2336292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101,790명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17BB1C18-DE42-9BB0-A3BE-9B37505A8241}"/>
              </a:ext>
            </a:extLst>
          </p:cNvPr>
          <p:cNvSpPr txBox="1"/>
          <p:nvPr/>
        </p:nvSpPr>
        <p:spPr>
          <a:xfrm>
            <a:off x="671154" y="5437163"/>
            <a:ext cx="2332635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2193.6% ▲</a:t>
            </a:r>
            <a:endParaRPr lang="en-US" sz="1000" b="1" dirty="0">
              <a:solidFill>
                <a:srgbClr val="E74C3C"/>
              </a:solidFill>
            </a:endParaRPr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6788E9CE-2EF2-0084-AA89-DD63EE67748B}"/>
              </a:ext>
            </a:extLst>
          </p:cNvPr>
          <p:cNvSpPr/>
          <p:nvPr/>
        </p:nvSpPr>
        <p:spPr>
          <a:xfrm>
            <a:off x="2955168" y="4562694"/>
            <a:ext cx="2242954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2ECA95D1-44EB-063E-566A-BD8A0990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7076" y="4773922"/>
            <a:ext cx="171907" cy="171907"/>
          </a:xfrm>
          <a:prstGeom prst="rect">
            <a:avLst/>
          </a:prstGeom>
        </p:spPr>
      </p:pic>
      <p:sp>
        <p:nvSpPr>
          <p:cNvPr id="25" name="Text 12">
            <a:extLst>
              <a:ext uri="{FF2B5EF4-FFF2-40B4-BE49-F238E27FC236}">
                <a16:creationId xmlns:a16="http://schemas.microsoft.com/office/drawing/2014/main" id="{335D2F84-05FD-EAA9-6067-B6C42267AC2A}"/>
              </a:ext>
            </a:extLst>
          </p:cNvPr>
          <p:cNvSpPr txBox="1"/>
          <p:nvPr/>
        </p:nvSpPr>
        <p:spPr>
          <a:xfrm>
            <a:off x="3326644" y="4733687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67927C40-8AF8-BF44-C0F5-E26DE272AA4F}"/>
              </a:ext>
            </a:extLst>
          </p:cNvPr>
          <p:cNvSpPr txBox="1"/>
          <p:nvPr/>
        </p:nvSpPr>
        <p:spPr>
          <a:xfrm>
            <a:off x="3127076" y="5081160"/>
            <a:ext cx="2307031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10,519명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8572019A-FF01-E46D-15DC-74DC696F163D}"/>
              </a:ext>
            </a:extLst>
          </p:cNvPr>
          <p:cNvSpPr txBox="1"/>
          <p:nvPr/>
        </p:nvSpPr>
        <p:spPr>
          <a:xfrm>
            <a:off x="3127076" y="5342831"/>
            <a:ext cx="2199132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</a:t>
            </a:r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</a:t>
            </a:r>
            <a:r>
              <a:rPr 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 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9462.7% ▲</a:t>
            </a:r>
            <a:endParaRPr lang="en-US" sz="1000" b="1" dirty="0">
              <a:solidFill>
                <a:srgbClr val="0070C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416422E-A97A-69D9-B288-2C05E6825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32586" y="-28987"/>
            <a:ext cx="56533" cy="16222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7B0A94-B10E-B23C-A5B7-E45D73B4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graphicFrame>
        <p:nvGraphicFramePr>
          <p:cNvPr id="28" name="SL11_chart">
            <a:extLst>
              <a:ext uri="{FF2B5EF4-FFF2-40B4-BE49-F238E27FC236}">
                <a16:creationId xmlns:a16="http://schemas.microsoft.com/office/drawing/2014/main" id="{02F5BD7C-58D9-5F2F-7B88-22F8C75AE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795708"/>
              </p:ext>
            </p:extLst>
          </p:nvPr>
        </p:nvGraphicFramePr>
        <p:xfrm>
          <a:off x="5620026" y="1354655"/>
          <a:ext cx="6037891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7629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A742-446C-AB1B-6168-7C58EA66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8">
            <a:extLst>
              <a:ext uri="{FF2B5EF4-FFF2-40B4-BE49-F238E27FC236}">
                <a16:creationId xmlns:a16="http://schemas.microsoft.com/office/drawing/2014/main" id="{DF09252A-FBA5-1C4D-2C7C-D53207C0D151}"/>
              </a:ext>
            </a:extLst>
          </p:cNvPr>
          <p:cNvSpPr/>
          <p:nvPr/>
        </p:nvSpPr>
        <p:spPr>
          <a:xfrm>
            <a:off x="809968" y="3015500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77A8A27-61F9-200D-52D5-6D67CD4F94BD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DF68F73-F416-4D95-E5C5-1AEF294964E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07</a:t>
            </a:r>
            <a:endParaRPr lang="en-US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DE425FAB-4317-3200-2783-81FDC57E6B73}"/>
              </a:ext>
            </a:extLst>
          </p:cNvPr>
          <p:cNvSpPr/>
          <p:nvPr/>
        </p:nvSpPr>
        <p:spPr>
          <a:xfrm>
            <a:off x="804898" y="1608279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9">
            <a:extLst>
              <a:ext uri="{FF2B5EF4-FFF2-40B4-BE49-F238E27FC236}">
                <a16:creationId xmlns:a16="http://schemas.microsoft.com/office/drawing/2014/main" id="{999D764B-3C3D-8B8D-5522-B049D13336D5}"/>
              </a:ext>
            </a:extLst>
          </p:cNvPr>
          <p:cNvSpPr/>
          <p:nvPr/>
        </p:nvSpPr>
        <p:spPr>
          <a:xfrm>
            <a:off x="804898" y="1608279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7746C10-17AF-2B74-8720-A2FD28B5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1033498" y="1800607"/>
            <a:ext cx="133502" cy="133502"/>
          </a:xfrm>
          <a:prstGeom prst="rect">
            <a:avLst/>
          </a:prstGeom>
        </p:spPr>
      </p:pic>
      <p:sp>
        <p:nvSpPr>
          <p:cNvPr id="7" name="Text 11">
            <a:extLst>
              <a:ext uri="{FF2B5EF4-FFF2-40B4-BE49-F238E27FC236}">
                <a16:creationId xmlns:a16="http://schemas.microsoft.com/office/drawing/2014/main" id="{0A3D84F9-EB35-C2DE-6A93-6F4476A930B0}"/>
              </a:ext>
            </a:extLst>
          </p:cNvPr>
          <p:cNvSpPr txBox="1"/>
          <p:nvPr/>
        </p:nvSpPr>
        <p:spPr>
          <a:xfrm>
            <a:off x="1033497" y="2004214"/>
            <a:ext cx="304987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183,668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300" b="1" dirty="0"/>
          </a:p>
        </p:txBody>
      </p:sp>
      <p:sp>
        <p:nvSpPr>
          <p:cNvPr id="10" name="Text 13">
            <a:extLst>
              <a:ext uri="{FF2B5EF4-FFF2-40B4-BE49-F238E27FC236}">
                <a16:creationId xmlns:a16="http://schemas.microsoft.com/office/drawing/2014/main" id="{844725BE-F28D-C99F-46AE-CEA644174F0E}"/>
              </a:ext>
            </a:extLst>
          </p:cNvPr>
          <p:cNvSpPr txBox="1"/>
          <p:nvPr/>
        </p:nvSpPr>
        <p:spPr>
          <a:xfrm>
            <a:off x="1033498" y="2445869"/>
            <a:ext cx="239265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26,238명</a:t>
            </a:r>
            <a:endParaRPr lang="en-US" sz="1000" dirty="0"/>
          </a:p>
        </p:txBody>
      </p:sp>
      <p:sp>
        <p:nvSpPr>
          <p:cNvPr id="49" name="Shape 16">
            <a:extLst>
              <a:ext uri="{FF2B5EF4-FFF2-40B4-BE49-F238E27FC236}">
                <a16:creationId xmlns:a16="http://schemas.microsoft.com/office/drawing/2014/main" id="{05DEB88F-1C76-AFB6-D22F-C4F31E1B25A8}"/>
              </a:ext>
            </a:extLst>
          </p:cNvPr>
          <p:cNvSpPr/>
          <p:nvPr/>
        </p:nvSpPr>
        <p:spPr>
          <a:xfrm>
            <a:off x="804898" y="3015540"/>
            <a:ext cx="38405" cy="1218895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18">
            <a:extLst>
              <a:ext uri="{FF2B5EF4-FFF2-40B4-BE49-F238E27FC236}">
                <a16:creationId xmlns:a16="http://schemas.microsoft.com/office/drawing/2014/main" id="{5ABF2219-03C0-EB16-8FD0-5A47052D7622}"/>
              </a:ext>
            </a:extLst>
          </p:cNvPr>
          <p:cNvSpPr txBox="1"/>
          <p:nvPr/>
        </p:nvSpPr>
        <p:spPr>
          <a:xfrm>
            <a:off x="1033498" y="3412390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112,307</a:t>
            </a:r>
            <a:r>
              <a:rPr lang="ko-KR" alt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4F979B30-2811-D828-EA2F-A90201E1F649}"/>
              </a:ext>
            </a:extLst>
          </p:cNvPr>
          <p:cNvSpPr txBox="1"/>
          <p:nvPr/>
        </p:nvSpPr>
        <p:spPr>
          <a:xfrm>
            <a:off x="1033498" y="3854045"/>
            <a:ext cx="204022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28,077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57" name="Shape 23">
            <a:extLst>
              <a:ext uri="{FF2B5EF4-FFF2-40B4-BE49-F238E27FC236}">
                <a16:creationId xmlns:a16="http://schemas.microsoft.com/office/drawing/2014/main" id="{0DAF44BD-D36D-D6CC-EC7C-D9A931F4F195}"/>
              </a:ext>
            </a:extLst>
          </p:cNvPr>
          <p:cNvSpPr/>
          <p:nvPr/>
        </p:nvSpPr>
        <p:spPr>
          <a:xfrm>
            <a:off x="804898" y="4423716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24">
            <a:extLst>
              <a:ext uri="{FF2B5EF4-FFF2-40B4-BE49-F238E27FC236}">
                <a16:creationId xmlns:a16="http://schemas.microsoft.com/office/drawing/2014/main" id="{0F88D029-BA65-F7A0-F770-2067F95B8D3D}"/>
              </a:ext>
            </a:extLst>
          </p:cNvPr>
          <p:cNvSpPr/>
          <p:nvPr/>
        </p:nvSpPr>
        <p:spPr>
          <a:xfrm>
            <a:off x="804898" y="4423716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4" descr="preencoded.png">
            <a:extLst>
              <a:ext uri="{FF2B5EF4-FFF2-40B4-BE49-F238E27FC236}">
                <a16:creationId xmlns:a16="http://schemas.microsoft.com/office/drawing/2014/main" id="{754E78C3-691C-7714-9532-188D96D6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143" r="-7143"/>
          <a:stretch/>
        </p:blipFill>
        <p:spPr>
          <a:xfrm>
            <a:off x="1033498" y="4616045"/>
            <a:ext cx="133502" cy="133502"/>
          </a:xfrm>
          <a:prstGeom prst="rect">
            <a:avLst/>
          </a:prstGeom>
        </p:spPr>
      </p:pic>
      <p:sp>
        <p:nvSpPr>
          <p:cNvPr id="61" name="Text 26">
            <a:extLst>
              <a:ext uri="{FF2B5EF4-FFF2-40B4-BE49-F238E27FC236}">
                <a16:creationId xmlns:a16="http://schemas.microsoft.com/office/drawing/2014/main" id="{E56928F4-3752-5250-D5FD-B9C19254FBD8}"/>
              </a:ext>
            </a:extLst>
          </p:cNvPr>
          <p:cNvSpPr txBox="1"/>
          <p:nvPr/>
        </p:nvSpPr>
        <p:spPr>
          <a:xfrm>
            <a:off x="1033498" y="4819651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191,387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300" b="1" dirty="0"/>
          </a:p>
        </p:txBody>
      </p:sp>
      <p:sp>
        <p:nvSpPr>
          <p:cNvPr id="63" name="Text 28">
            <a:extLst>
              <a:ext uri="{FF2B5EF4-FFF2-40B4-BE49-F238E27FC236}">
                <a16:creationId xmlns:a16="http://schemas.microsoft.com/office/drawing/2014/main" id="{EF49EE41-F6D9-69E7-4033-459842451F82}"/>
              </a:ext>
            </a:extLst>
          </p:cNvPr>
          <p:cNvSpPr txBox="1"/>
          <p:nvPr/>
        </p:nvSpPr>
        <p:spPr>
          <a:xfrm>
            <a:off x="1033498" y="5262221"/>
            <a:ext cx="215928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27,341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BC57060E-C183-6868-1F12-1C13CAABAC28}"/>
              </a:ext>
            </a:extLst>
          </p:cNvPr>
          <p:cNvSpPr txBox="1"/>
          <p:nvPr/>
        </p:nvSpPr>
        <p:spPr>
          <a:xfrm>
            <a:off x="1254661" y="1765556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72" name="Text 19">
            <a:extLst>
              <a:ext uri="{FF2B5EF4-FFF2-40B4-BE49-F238E27FC236}">
                <a16:creationId xmlns:a16="http://schemas.microsoft.com/office/drawing/2014/main" id="{CA7C3BC7-79DF-7AD2-B7F6-EC2075CE2E53}"/>
              </a:ext>
            </a:extLst>
          </p:cNvPr>
          <p:cNvSpPr txBox="1"/>
          <p:nvPr/>
        </p:nvSpPr>
        <p:spPr>
          <a:xfrm>
            <a:off x="1254661" y="3153591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73" name="Text 31">
            <a:extLst>
              <a:ext uri="{FF2B5EF4-FFF2-40B4-BE49-F238E27FC236}">
                <a16:creationId xmlns:a16="http://schemas.microsoft.com/office/drawing/2014/main" id="{B89BAFB9-B00B-4015-4AD6-0B43108797B2}"/>
              </a:ext>
            </a:extLst>
          </p:cNvPr>
          <p:cNvSpPr txBox="1"/>
          <p:nvPr/>
        </p:nvSpPr>
        <p:spPr>
          <a:xfrm>
            <a:off x="1220950" y="4578707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graphicFrame>
        <p:nvGraphicFramePr>
          <p:cNvPr id="5" name="SL21_chart">
            <a:extLst>
              <a:ext uri="{FF2B5EF4-FFF2-40B4-BE49-F238E27FC236}">
                <a16:creationId xmlns:a16="http://schemas.microsoft.com/office/drawing/2014/main" id="{55E4FA91-2C03-1DA5-1AD2-D666C745BF36}"/>
              </a:ext>
            </a:extLst>
          </p:cNvPr>
          <p:cNvGraphicFramePr/>
          <p:nvPr/>
        </p:nvGraphicFramePr>
        <p:xfrm>
          <a:off x="5053584" y="1464037"/>
          <a:ext cx="6361122" cy="4301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FC40CF96-8128-E86F-0A9A-63989B04A0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2724" b="-2724"/>
          <a:stretch/>
        </p:blipFill>
        <p:spPr>
          <a:xfrm>
            <a:off x="1012475" y="3171727"/>
            <a:ext cx="142646" cy="1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6720-EBE2-E77C-355B-C1D57B88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31">
            <a:extLst>
              <a:ext uri="{FF2B5EF4-FFF2-40B4-BE49-F238E27FC236}">
                <a16:creationId xmlns:a16="http://schemas.microsoft.com/office/drawing/2014/main" id="{6B773B15-ABD3-CBF0-3E7F-87050A4538C3}"/>
              </a:ext>
            </a:extLst>
          </p:cNvPr>
          <p:cNvSpPr/>
          <p:nvPr/>
        </p:nvSpPr>
        <p:spPr>
          <a:xfrm>
            <a:off x="6672201" y="1474718"/>
            <a:ext cx="158575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7D8B75D-2A34-E53D-D5B5-DF953EF842FF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E365420-95A8-0AF0-CB1F-32D6A14E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60C76A6-18B5-199D-DACF-EB77330B9C55}"/>
              </a:ext>
            </a:extLst>
          </p:cNvPr>
          <p:cNvSpPr txBox="1"/>
          <p:nvPr/>
        </p:nvSpPr>
        <p:spPr>
          <a:xfrm>
            <a:off x="908451" y="451961"/>
            <a:ext cx="37003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3D5F12CD-A4F1-294D-5066-EF12568B1AE0}"/>
              </a:ext>
            </a:extLst>
          </p:cNvPr>
          <p:cNvSpPr/>
          <p:nvPr/>
        </p:nvSpPr>
        <p:spPr>
          <a:xfrm>
            <a:off x="502321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B504ADBB-769C-3E9F-7E99-4512081A62EE}"/>
              </a:ext>
            </a:extLst>
          </p:cNvPr>
          <p:cNvSpPr txBox="1"/>
          <p:nvPr/>
        </p:nvSpPr>
        <p:spPr>
          <a:xfrm>
            <a:off x="797672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02</a:t>
            </a:r>
            <a:endParaRPr lang="en-US" sz="9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45A02A60-EAA0-48CF-A947-EE9148B82BB6}"/>
              </a:ext>
            </a:extLst>
          </p:cNvPr>
          <p:cNvSpPr txBox="1"/>
          <p:nvPr/>
        </p:nvSpPr>
        <p:spPr>
          <a:xfrm>
            <a:off x="491688" y="1558419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소비 분석</a:t>
            </a:r>
            <a:endParaRPr lang="en-US" sz="5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6979B82-ABC0-F8F1-E2A6-0F0AFF13BDFE}"/>
              </a:ext>
            </a:extLst>
          </p:cNvPr>
          <p:cNvSpPr txBox="1"/>
          <p:nvPr/>
        </p:nvSpPr>
        <p:spPr>
          <a:xfrm>
            <a:off x="492297" y="2220889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FD6E769A-5AFC-EC84-D2F1-C0C49E019273}"/>
              </a:ext>
            </a:extLst>
          </p:cNvPr>
          <p:cNvSpPr/>
          <p:nvPr/>
        </p:nvSpPr>
        <p:spPr>
          <a:xfrm>
            <a:off x="4911954" y="1470890"/>
            <a:ext cx="169554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33">
            <a:extLst>
              <a:ext uri="{FF2B5EF4-FFF2-40B4-BE49-F238E27FC236}">
                <a16:creationId xmlns:a16="http://schemas.microsoft.com/office/drawing/2014/main" id="{3EC09972-830A-4E5B-98B8-15EAF9C31888}"/>
              </a:ext>
            </a:extLst>
          </p:cNvPr>
          <p:cNvSpPr/>
          <p:nvPr/>
        </p:nvSpPr>
        <p:spPr>
          <a:xfrm>
            <a:off x="8322666" y="147089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5" name="Text 34">
            <a:extLst>
              <a:ext uri="{FF2B5EF4-FFF2-40B4-BE49-F238E27FC236}">
                <a16:creationId xmlns:a16="http://schemas.microsoft.com/office/drawing/2014/main" id="{6B460425-5AB9-FBA1-A892-6D190EAC3F6F}"/>
              </a:ext>
            </a:extLst>
          </p:cNvPr>
          <p:cNvSpPr txBox="1"/>
          <p:nvPr/>
        </p:nvSpPr>
        <p:spPr>
          <a:xfrm>
            <a:off x="9459265" y="154769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7" name="Shape 35">
            <a:extLst>
              <a:ext uri="{FF2B5EF4-FFF2-40B4-BE49-F238E27FC236}">
                <a16:creationId xmlns:a16="http://schemas.microsoft.com/office/drawing/2014/main" id="{7CB78637-AE7C-74DC-5173-B39495F30993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0" name="Shape 37">
            <a:extLst>
              <a:ext uri="{FF2B5EF4-FFF2-40B4-BE49-F238E27FC236}">
                <a16:creationId xmlns:a16="http://schemas.microsoft.com/office/drawing/2014/main" id="{8384A60A-24AA-EEF4-FAA8-93FF7C879229}"/>
              </a:ext>
            </a:extLst>
          </p:cNvPr>
          <p:cNvSpPr/>
          <p:nvPr/>
        </p:nvSpPr>
        <p:spPr>
          <a:xfrm>
            <a:off x="4911954" y="3072619"/>
            <a:ext cx="670621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51" name="Image 1" descr="preencoded.png">
            <a:extLst>
              <a:ext uri="{FF2B5EF4-FFF2-40B4-BE49-F238E27FC236}">
                <a16:creationId xmlns:a16="http://schemas.microsoft.com/office/drawing/2014/main" id="{CC096A7C-24C5-51BA-9D1F-19D294D6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911" r="-1911"/>
          <a:stretch/>
        </p:blipFill>
        <p:spPr>
          <a:xfrm>
            <a:off x="615400" y="1239658"/>
            <a:ext cx="133502" cy="114300"/>
          </a:xfrm>
          <a:prstGeom prst="rect">
            <a:avLst/>
          </a:prstGeom>
        </p:spPr>
      </p:pic>
      <p:sp>
        <p:nvSpPr>
          <p:cNvPr id="3" name="Shape 7">
            <a:extLst>
              <a:ext uri="{FF2B5EF4-FFF2-40B4-BE49-F238E27FC236}">
                <a16:creationId xmlns:a16="http://schemas.microsoft.com/office/drawing/2014/main" id="{10C869EC-126A-90A7-9F3D-7DA8DB601B70}"/>
              </a:ext>
            </a:extLst>
          </p:cNvPr>
          <p:cNvSpPr/>
          <p:nvPr/>
        </p:nvSpPr>
        <p:spPr>
          <a:xfrm>
            <a:off x="517596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AF335CBC-8634-4C04-4D37-BF39B6066DEE}"/>
              </a:ext>
            </a:extLst>
          </p:cNvPr>
          <p:cNvSpPr txBox="1"/>
          <p:nvPr/>
        </p:nvSpPr>
        <p:spPr>
          <a:xfrm>
            <a:off x="639304" y="3298383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금액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매출건수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A7E205C6-1040-7591-3661-8F700C35EA80}"/>
              </a:ext>
            </a:extLst>
          </p:cNvPr>
          <p:cNvSpPr txBox="1"/>
          <p:nvPr/>
        </p:nvSpPr>
        <p:spPr>
          <a:xfrm>
            <a:off x="621113" y="3542856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81백만원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(4,058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)</a:t>
            </a:r>
            <a:r>
              <a:rPr lang="en-US" altLang="ko-KR" sz="10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A822F8D3-2356-423D-155F-35D5EA9522F7}"/>
              </a:ext>
            </a:extLst>
          </p:cNvPr>
          <p:cNvSpPr txBox="1"/>
          <p:nvPr/>
        </p:nvSpPr>
        <p:spPr>
          <a:xfrm>
            <a:off x="631897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20.3% ▼</a:t>
            </a:r>
            <a:endParaRPr lang="en-US" sz="800" b="1" dirty="0">
              <a:solidFill>
                <a:srgbClr val="51545A"/>
              </a:solidFill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413D3066-24FB-2198-6D73-267990AA2C6D}"/>
              </a:ext>
            </a:extLst>
          </p:cNvPr>
          <p:cNvSpPr/>
          <p:nvPr/>
        </p:nvSpPr>
        <p:spPr>
          <a:xfrm>
            <a:off x="2613980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2745569-278F-09C8-5900-8DB8A621E5ED}"/>
              </a:ext>
            </a:extLst>
          </p:cNvPr>
          <p:cNvSpPr txBox="1"/>
          <p:nvPr/>
        </p:nvSpPr>
        <p:spPr>
          <a:xfrm>
            <a:off x="2735689" y="3298383"/>
            <a:ext cx="1374849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A1362983-D903-C117-8BA7-9F45D4592A94}"/>
              </a:ext>
            </a:extLst>
          </p:cNvPr>
          <p:cNvSpPr txBox="1"/>
          <p:nvPr/>
        </p:nvSpPr>
        <p:spPr>
          <a:xfrm>
            <a:off x="2717496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725원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4EEE91A-5F40-F014-89AB-EE0619760E94}"/>
              </a:ext>
            </a:extLst>
          </p:cNvPr>
          <p:cNvSpPr txBox="1"/>
          <p:nvPr/>
        </p:nvSpPr>
        <p:spPr>
          <a:xfrm>
            <a:off x="2717496" y="3916968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96.8% ▼</a:t>
            </a: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46886FF3-BEF7-7D14-3B46-30488C1E52E5}"/>
              </a:ext>
            </a:extLst>
          </p:cNvPr>
          <p:cNvSpPr/>
          <p:nvPr/>
        </p:nvSpPr>
        <p:spPr>
          <a:xfrm>
            <a:off x="517595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2703FA23-920B-C40C-B927-76E940E61264}"/>
              </a:ext>
            </a:extLst>
          </p:cNvPr>
          <p:cNvSpPr txBox="1"/>
          <p:nvPr/>
        </p:nvSpPr>
        <p:spPr>
          <a:xfrm>
            <a:off x="639304" y="4446105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집단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65211A54-2E5A-1384-2C83-26093CCA0F7A}"/>
              </a:ext>
            </a:extLst>
          </p:cNvPr>
          <p:cNvSpPr txBox="1"/>
          <p:nvPr/>
        </p:nvSpPr>
        <p:spPr>
          <a:xfrm>
            <a:off x="621112" y="4677690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40대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F9C0A33A-C021-148C-87B4-275A8671FC77}"/>
              </a:ext>
            </a:extLst>
          </p:cNvPr>
          <p:cNvSpPr txBox="1"/>
          <p:nvPr/>
        </p:nvSpPr>
        <p:spPr>
          <a:xfrm>
            <a:off x="631895" y="5063994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32.0%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E03241DD-238C-A608-73DA-7AD5448B2E31}"/>
              </a:ext>
            </a:extLst>
          </p:cNvPr>
          <p:cNvSpPr/>
          <p:nvPr/>
        </p:nvSpPr>
        <p:spPr>
          <a:xfrm>
            <a:off x="2613979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8A722421-9B23-F02E-81EA-5423A38AF2EF}"/>
              </a:ext>
            </a:extLst>
          </p:cNvPr>
          <p:cNvSpPr txBox="1"/>
          <p:nvPr/>
        </p:nvSpPr>
        <p:spPr>
          <a:xfrm>
            <a:off x="2717496" y="4446105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8847D91-451B-E68A-ACA1-5F285A4CE945}"/>
              </a:ext>
            </a:extLst>
          </p:cNvPr>
          <p:cNvSpPr txBox="1"/>
          <p:nvPr/>
        </p:nvSpPr>
        <p:spPr>
          <a:xfrm>
            <a:off x="2717496" y="4677690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한식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787C949F-94D8-3EA8-ED69-A9BB241C0441}"/>
              </a:ext>
            </a:extLst>
          </p:cNvPr>
          <p:cNvSpPr txBox="1"/>
          <p:nvPr/>
        </p:nvSpPr>
        <p:spPr>
          <a:xfrm>
            <a:off x="2717496" y="5063994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51.9%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A4488485-CEED-6659-D818-51DC17CFB9AB}"/>
              </a:ext>
            </a:extLst>
          </p:cNvPr>
          <p:cNvSpPr/>
          <p:nvPr/>
        </p:nvSpPr>
        <p:spPr>
          <a:xfrm>
            <a:off x="517596" y="5465934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0B401FB-96C8-39A2-AAA5-3D26E4651D2D}"/>
              </a:ext>
            </a:extLst>
          </p:cNvPr>
          <p:cNvSpPr txBox="1"/>
          <p:nvPr/>
        </p:nvSpPr>
        <p:spPr>
          <a:xfrm>
            <a:off x="639305" y="5601880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매출일자</a:t>
            </a:r>
            <a:endParaRPr lang="en-US" altLang="ko-KR" sz="1000" b="1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E498D28C-32F9-A3D2-7F8E-216DE0FB2EFB}"/>
              </a:ext>
            </a:extLst>
          </p:cNvPr>
          <p:cNvSpPr txBox="1"/>
          <p:nvPr/>
        </p:nvSpPr>
        <p:spPr>
          <a:xfrm>
            <a:off x="621113" y="5833465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9월27일</a:t>
            </a:r>
            <a:endParaRPr lang="en-US" altLang="ko-KR" sz="1600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7608F6F2-0F1C-259C-C11A-266B30CE8ACA}"/>
              </a:ext>
            </a:extLst>
          </p:cNvPr>
          <p:cNvSpPr txBox="1"/>
          <p:nvPr/>
        </p:nvSpPr>
        <p:spPr>
          <a:xfrm>
            <a:off x="631896" y="6219769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42.4%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C48067A9-35F9-DD7A-57D8-3D70F8F79EB1}"/>
              </a:ext>
            </a:extLst>
          </p:cNvPr>
          <p:cNvSpPr/>
          <p:nvPr/>
        </p:nvSpPr>
        <p:spPr>
          <a:xfrm>
            <a:off x="2613980" y="54754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DC4D0532-96F1-1726-DCBD-920EE04C7667}"/>
              </a:ext>
            </a:extLst>
          </p:cNvPr>
          <p:cNvSpPr txBox="1"/>
          <p:nvPr/>
        </p:nvSpPr>
        <p:spPr>
          <a:xfrm>
            <a:off x="2735689" y="5611405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</a:rPr>
              <a:t>최다 매출 유입지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240DD964-589A-2F7E-F455-C5A89D43F0E6}"/>
              </a:ext>
            </a:extLst>
          </p:cNvPr>
          <p:cNvSpPr txBox="1"/>
          <p:nvPr/>
        </p:nvSpPr>
        <p:spPr>
          <a:xfrm>
            <a:off x="2717497" y="5842990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</a:t>
            </a:r>
            <a:endParaRPr lang="en-US" altLang="ko-KR" sz="16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F57F31BD-8A38-E3E5-A50C-F4441F081FCC}"/>
              </a:ext>
            </a:extLst>
          </p:cNvPr>
          <p:cNvSpPr txBox="1"/>
          <p:nvPr/>
        </p:nvSpPr>
        <p:spPr>
          <a:xfrm>
            <a:off x="2728280" y="6229294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75.5%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graphicFrame>
        <p:nvGraphicFramePr>
          <p:cNvPr id="41" name="SL12_chart_1">
            <a:extLst>
              <a:ext uri="{FF2B5EF4-FFF2-40B4-BE49-F238E27FC236}">
                <a16:creationId xmlns:a16="http://schemas.microsoft.com/office/drawing/2014/main" id="{7336BEBE-8E74-87F6-F6ED-67A147E1E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459299"/>
              </p:ext>
            </p:extLst>
          </p:nvPr>
        </p:nvGraphicFramePr>
        <p:xfrm>
          <a:off x="4362559" y="1496935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SL12_chart_2">
            <a:extLst>
              <a:ext uri="{FF2B5EF4-FFF2-40B4-BE49-F238E27FC236}">
                <a16:creationId xmlns:a16="http://schemas.microsoft.com/office/drawing/2014/main" id="{A8FE7AAA-C213-0AF7-068E-DD85C15E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6206"/>
              </p:ext>
            </p:extLst>
          </p:nvPr>
        </p:nvGraphicFramePr>
        <p:xfrm>
          <a:off x="8441977" y="1470890"/>
          <a:ext cx="2992232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SL12_chart_3">
            <a:extLst>
              <a:ext uri="{FF2B5EF4-FFF2-40B4-BE49-F238E27FC236}">
                <a16:creationId xmlns:a16="http://schemas.microsoft.com/office/drawing/2014/main" id="{B951E6F7-623C-145A-64D9-7A68A6847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698487"/>
              </p:ext>
            </p:extLst>
          </p:nvPr>
        </p:nvGraphicFramePr>
        <p:xfrm>
          <a:off x="6061797" y="1491220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8" name="SL12_chart_4">
            <a:extLst>
              <a:ext uri="{FF2B5EF4-FFF2-40B4-BE49-F238E27FC236}">
                <a16:creationId xmlns:a16="http://schemas.microsoft.com/office/drawing/2014/main" id="{D25B9781-BC4C-7525-4429-8F23AD0B8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94266"/>
              </p:ext>
            </p:extLst>
          </p:nvPr>
        </p:nvGraphicFramePr>
        <p:xfrm>
          <a:off x="4970703" y="3072619"/>
          <a:ext cx="6571566" cy="1486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SL12_chart_5">
            <a:extLst>
              <a:ext uri="{FF2B5EF4-FFF2-40B4-BE49-F238E27FC236}">
                <a16:creationId xmlns:a16="http://schemas.microsoft.com/office/drawing/2014/main" id="{AB7CD23D-383C-9946-D565-F5DFAC9DB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723166"/>
              </p:ext>
            </p:extLst>
          </p:nvPr>
        </p:nvGraphicFramePr>
        <p:xfrm>
          <a:off x="4970703" y="4667265"/>
          <a:ext cx="6589662" cy="180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8655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3AA7B-C0E7-71C2-9E0F-87C7782B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AF1FB0-2A31-5E91-443F-299E4D1DDF52}"/>
              </a:ext>
            </a:extLst>
          </p:cNvPr>
          <p:cNvSpPr/>
          <p:nvPr/>
        </p:nvSpPr>
        <p:spPr>
          <a:xfrm>
            <a:off x="4254567" y="4134609"/>
            <a:ext cx="7298504" cy="256658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DDB2CF0-F88D-4942-D938-9011639EAA9C}"/>
              </a:ext>
            </a:extLst>
          </p:cNvPr>
          <p:cNvSpPr/>
          <p:nvPr/>
        </p:nvSpPr>
        <p:spPr>
          <a:xfrm>
            <a:off x="4254567" y="1061985"/>
            <a:ext cx="7298504" cy="296137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2DD4D8-900A-D72E-61EC-1EBFE04CACA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어느 업종에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C8567B1-76DC-3E42-7AE3-E57C068449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08</a:t>
            </a:r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D96A53-56D4-36AC-5F93-AA9CD872E2EB}"/>
              </a:ext>
            </a:extLst>
          </p:cNvPr>
          <p:cNvGrpSpPr/>
          <p:nvPr/>
        </p:nvGrpSpPr>
        <p:grpSpPr>
          <a:xfrm>
            <a:off x="823123" y="2064813"/>
            <a:ext cx="2741148" cy="1070688"/>
            <a:chOff x="2220059" y="2918765"/>
            <a:chExt cx="1884481" cy="1200607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E67445E6-9F6B-1D16-C2F1-ABE055453F36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8">
              <a:extLst>
                <a:ext uri="{FF2B5EF4-FFF2-40B4-BE49-F238E27FC236}">
                  <a16:creationId xmlns:a16="http://schemas.microsoft.com/office/drawing/2014/main" id="{A451D3E3-9D16-763E-880C-9F217045D79B}"/>
                </a:ext>
              </a:extLst>
            </p:cNvPr>
            <p:cNvSpPr txBox="1"/>
            <p:nvPr/>
          </p:nvSpPr>
          <p:spPr>
            <a:xfrm>
              <a:off x="2604719" y="3049546"/>
              <a:ext cx="1164221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소비금액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28" name="Text 10">
              <a:extLst>
                <a:ext uri="{FF2B5EF4-FFF2-40B4-BE49-F238E27FC236}">
                  <a16:creationId xmlns:a16="http://schemas.microsoft.com/office/drawing/2014/main" id="{D7D85C0D-5644-092D-2F17-DA99E3C0ED78}"/>
                </a:ext>
              </a:extLst>
            </p:cNvPr>
            <p:cNvSpPr txBox="1"/>
            <p:nvPr/>
          </p:nvSpPr>
          <p:spPr>
            <a:xfrm>
              <a:off x="2220059" y="3349071"/>
              <a:ext cx="1884481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A37CF6D0-8B46-0A84-FA42-B1121450FA47}"/>
                </a:ext>
              </a:extLst>
            </p:cNvPr>
            <p:cNvSpPr txBox="1"/>
            <p:nvPr/>
          </p:nvSpPr>
          <p:spPr>
            <a:xfrm>
              <a:off x="2238374" y="3835916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42,209,000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(1,093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  <a:endParaRPr lang="en-US" sz="1000" b="1" dirty="0">
                <a:solidFill>
                  <a:srgbClr val="51545A"/>
                </a:solidFill>
              </a:endParaRPr>
            </a:p>
          </p:txBody>
        </p:sp>
      </p:grpSp>
      <p:sp>
        <p:nvSpPr>
          <p:cNvPr id="38" name="Shape 12">
            <a:extLst>
              <a:ext uri="{FF2B5EF4-FFF2-40B4-BE49-F238E27FC236}">
                <a16:creationId xmlns:a16="http://schemas.microsoft.com/office/drawing/2014/main" id="{837997E8-02B6-84C5-EC98-102DCBE30F4F}"/>
              </a:ext>
            </a:extLst>
          </p:cNvPr>
          <p:cNvSpPr/>
          <p:nvPr/>
        </p:nvSpPr>
        <p:spPr>
          <a:xfrm>
            <a:off x="831429" y="2072015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C0BF1-4E5A-F7A9-F0E5-A758E1B9786D}"/>
              </a:ext>
            </a:extLst>
          </p:cNvPr>
          <p:cNvGrpSpPr/>
          <p:nvPr/>
        </p:nvGrpSpPr>
        <p:grpSpPr>
          <a:xfrm>
            <a:off x="823123" y="3383930"/>
            <a:ext cx="2726224" cy="1070688"/>
            <a:chOff x="2216667" y="2918765"/>
            <a:chExt cx="1869558" cy="1200607"/>
          </a:xfrm>
        </p:grpSpPr>
        <p:sp>
          <p:nvSpPr>
            <p:cNvPr id="44" name="Shape 7">
              <a:extLst>
                <a:ext uri="{FF2B5EF4-FFF2-40B4-BE49-F238E27FC236}">
                  <a16:creationId xmlns:a16="http://schemas.microsoft.com/office/drawing/2014/main" id="{29E7C5CF-83B9-A5DB-BF00-750E433732F8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 8">
              <a:extLst>
                <a:ext uri="{FF2B5EF4-FFF2-40B4-BE49-F238E27FC236}">
                  <a16:creationId xmlns:a16="http://schemas.microsoft.com/office/drawing/2014/main" id="{B7687A0A-02E7-9747-2ADE-E57D342943EA}"/>
                </a:ext>
              </a:extLst>
            </p:cNvPr>
            <p:cNvSpPr txBox="1"/>
            <p:nvPr/>
          </p:nvSpPr>
          <p:spPr>
            <a:xfrm>
              <a:off x="2589322" y="3049546"/>
              <a:ext cx="1188233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소비건수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1794DBFA-A0C4-B3EB-D7EB-634395683927}"/>
                </a:ext>
              </a:extLst>
            </p:cNvPr>
            <p:cNvSpPr txBox="1"/>
            <p:nvPr/>
          </p:nvSpPr>
          <p:spPr>
            <a:xfrm>
              <a:off x="2216667" y="3374705"/>
              <a:ext cx="1866166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207F486C-C20D-C875-C0AC-FF00F3AE4719}"/>
                </a:ext>
              </a:extLst>
            </p:cNvPr>
            <p:cNvSpPr txBox="1"/>
            <p:nvPr/>
          </p:nvSpPr>
          <p:spPr>
            <a:xfrm>
              <a:off x="2238374" y="3849954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15,729,000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(1,704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48" name="Shape 12">
            <a:extLst>
              <a:ext uri="{FF2B5EF4-FFF2-40B4-BE49-F238E27FC236}">
                <a16:creationId xmlns:a16="http://schemas.microsoft.com/office/drawing/2014/main" id="{2F314157-EA28-6B39-62E4-C8FDE6D71B0A}"/>
              </a:ext>
            </a:extLst>
          </p:cNvPr>
          <p:cNvSpPr/>
          <p:nvPr/>
        </p:nvSpPr>
        <p:spPr>
          <a:xfrm>
            <a:off x="850114" y="3392407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89437E-4C26-9E9B-EB55-0911FC44E65A}"/>
              </a:ext>
            </a:extLst>
          </p:cNvPr>
          <p:cNvGrpSpPr/>
          <p:nvPr/>
        </p:nvGrpSpPr>
        <p:grpSpPr>
          <a:xfrm>
            <a:off x="823122" y="4703047"/>
            <a:ext cx="2798916" cy="1070688"/>
            <a:chOff x="2220059" y="2918765"/>
            <a:chExt cx="1899198" cy="1200607"/>
          </a:xfrm>
        </p:grpSpPr>
        <p:sp>
          <p:nvSpPr>
            <p:cNvPr id="50" name="Shape 7">
              <a:extLst>
                <a:ext uri="{FF2B5EF4-FFF2-40B4-BE49-F238E27FC236}">
                  <a16:creationId xmlns:a16="http://schemas.microsoft.com/office/drawing/2014/main" id="{71959AA3-51FF-E3BB-8EF2-BD6EC5283A6F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 8">
              <a:extLst>
                <a:ext uri="{FF2B5EF4-FFF2-40B4-BE49-F238E27FC236}">
                  <a16:creationId xmlns:a16="http://schemas.microsoft.com/office/drawing/2014/main" id="{204DE12A-BF24-FBB9-8C14-63DDE8954A24}"/>
                </a:ext>
              </a:extLst>
            </p:cNvPr>
            <p:cNvSpPr txBox="1"/>
            <p:nvPr/>
          </p:nvSpPr>
          <p:spPr>
            <a:xfrm>
              <a:off x="2505874" y="3059133"/>
              <a:ext cx="1372286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인당 평균매출액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</a:t>
              </a:r>
              <a:endParaRPr lang="en-US" sz="1200" b="1" dirty="0"/>
            </a:p>
          </p:txBody>
        </p:sp>
        <p:sp>
          <p:nvSpPr>
            <p:cNvPr id="52" name="Text 10">
              <a:extLst>
                <a:ext uri="{FF2B5EF4-FFF2-40B4-BE49-F238E27FC236}">
                  <a16:creationId xmlns:a16="http://schemas.microsoft.com/office/drawing/2014/main" id="{44AA90C4-A796-DF2B-3861-4D1233C65C15}"/>
                </a:ext>
              </a:extLst>
            </p:cNvPr>
            <p:cNvSpPr txBox="1"/>
            <p:nvPr/>
          </p:nvSpPr>
          <p:spPr>
            <a:xfrm>
              <a:off x="2220059" y="3391794"/>
              <a:ext cx="1899198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종합의류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F697691E-F775-4BE9-969E-1388AC56E523}"/>
                </a:ext>
              </a:extLst>
            </p:cNvPr>
            <p:cNvSpPr txBox="1"/>
            <p:nvPr/>
          </p:nvSpPr>
          <p:spPr>
            <a:xfrm>
              <a:off x="2256718" y="3865578"/>
              <a:ext cx="1829506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51,031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(32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54" name="Shape 12">
            <a:extLst>
              <a:ext uri="{FF2B5EF4-FFF2-40B4-BE49-F238E27FC236}">
                <a16:creationId xmlns:a16="http://schemas.microsoft.com/office/drawing/2014/main" id="{0971CC1A-2D53-9F86-1B40-E396214EE11C}"/>
              </a:ext>
            </a:extLst>
          </p:cNvPr>
          <p:cNvSpPr/>
          <p:nvPr/>
        </p:nvSpPr>
        <p:spPr>
          <a:xfrm>
            <a:off x="854777" y="4711524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13_chart_1">
            <a:extLst>
              <a:ext uri="{FF2B5EF4-FFF2-40B4-BE49-F238E27FC236}">
                <a16:creationId xmlns:a16="http://schemas.microsoft.com/office/drawing/2014/main" id="{E6ADC9E2-79A0-E311-7D15-6F47BCED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38828"/>
              </p:ext>
            </p:extLst>
          </p:nvPr>
        </p:nvGraphicFramePr>
        <p:xfrm>
          <a:off x="4552113" y="1131649"/>
          <a:ext cx="6695445" cy="28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SL13_chart_2">
            <a:extLst>
              <a:ext uri="{FF2B5EF4-FFF2-40B4-BE49-F238E27FC236}">
                <a16:creationId xmlns:a16="http://schemas.microsoft.com/office/drawing/2014/main" id="{6FC5C9B0-B634-14DE-02D9-9F5F3FEEC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827057"/>
              </p:ext>
            </p:extLst>
          </p:nvPr>
        </p:nvGraphicFramePr>
        <p:xfrm>
          <a:off x="4552113" y="4151440"/>
          <a:ext cx="6790594" cy="244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3B9E2F2-121D-9CED-2B3B-E9B2D11964DA}"/>
              </a:ext>
            </a:extLst>
          </p:cNvPr>
          <p:cNvSpPr/>
          <p:nvPr/>
        </p:nvSpPr>
        <p:spPr>
          <a:xfrm>
            <a:off x="5244317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2677078-4C0D-735B-FF52-916A9E91182E}"/>
              </a:ext>
            </a:extLst>
          </p:cNvPr>
          <p:cNvSpPr/>
          <p:nvPr/>
        </p:nvSpPr>
        <p:spPr>
          <a:xfrm>
            <a:off x="10481379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FA079F-FF85-7E94-5C54-1E430A62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273200" y="-332105"/>
            <a:ext cx="56533" cy="1622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7AF3A0-EC70-096C-6695-9B3FDE13C6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510263" y="-333737"/>
            <a:ext cx="56533" cy="162224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8F4B0A-7063-CA74-99C7-0A0F6543BD73}"/>
              </a:ext>
            </a:extLst>
          </p:cNvPr>
          <p:cNvSpPr/>
          <p:nvPr/>
        </p:nvSpPr>
        <p:spPr>
          <a:xfrm>
            <a:off x="10481379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807BAE-2DEA-6299-C7DE-5820DF3F543F}"/>
              </a:ext>
            </a:extLst>
          </p:cNvPr>
          <p:cNvSpPr/>
          <p:nvPr/>
        </p:nvSpPr>
        <p:spPr>
          <a:xfrm>
            <a:off x="5199098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A3A297-CEE6-A8C4-F0FB-DCED78175C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985" r="48389" b="80265"/>
          <a:stretch>
            <a:fillRect/>
          </a:stretch>
        </p:blipFill>
        <p:spPr>
          <a:xfrm flipH="1">
            <a:off x="10510259" y="4023362"/>
            <a:ext cx="56536" cy="2647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FBE071-E733-473F-2F77-141FB5E8C2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829" r="48389" b="80265"/>
          <a:stretch>
            <a:fillRect/>
          </a:stretch>
        </p:blipFill>
        <p:spPr>
          <a:xfrm flipH="1">
            <a:off x="5230381" y="4023360"/>
            <a:ext cx="56535" cy="2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EF340-4282-60AE-75DB-FBF250E2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2703C0E-D2FB-3746-008B-6F108DAE5573}"/>
              </a:ext>
            </a:extLst>
          </p:cNvPr>
          <p:cNvSpPr/>
          <p:nvPr/>
        </p:nvSpPr>
        <p:spPr>
          <a:xfrm>
            <a:off x="5526365" y="12406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DE62D64-5C88-ED6A-2295-BFEAE25FDCBF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성별이 어디에 얼만큼 썼을까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6AEB9A-EBF5-9560-1770-01E37BE29928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09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DAF4C38-4F3F-DB6E-6C9A-791AF25436F9}"/>
              </a:ext>
            </a:extLst>
          </p:cNvPr>
          <p:cNvSpPr/>
          <p:nvPr/>
        </p:nvSpPr>
        <p:spPr>
          <a:xfrm>
            <a:off x="65037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5ADE4C9-C4D7-23C1-D01E-49E2FA6E6C9C}"/>
              </a:ext>
            </a:extLst>
          </p:cNvPr>
          <p:cNvSpPr/>
          <p:nvPr/>
        </p:nvSpPr>
        <p:spPr>
          <a:xfrm>
            <a:off x="10619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9558EA-38F1-F9E0-A4D1-74BF0F2BBD7D}"/>
              </a:ext>
            </a:extLst>
          </p:cNvPr>
          <p:cNvGrpSpPr/>
          <p:nvPr/>
        </p:nvGrpSpPr>
        <p:grpSpPr>
          <a:xfrm>
            <a:off x="414783" y="1492398"/>
            <a:ext cx="4892102" cy="2374923"/>
            <a:chOff x="1374157" y="1341837"/>
            <a:chExt cx="4202959" cy="2374923"/>
          </a:xfrm>
        </p:grpSpPr>
        <p:sp>
          <p:nvSpPr>
            <p:cNvPr id="41" name="Shape 7">
              <a:extLst>
                <a:ext uri="{FF2B5EF4-FFF2-40B4-BE49-F238E27FC236}">
                  <a16:creationId xmlns:a16="http://schemas.microsoft.com/office/drawing/2014/main" id="{B90AD320-3AE7-F971-F267-1D6F9832423F}"/>
                </a:ext>
              </a:extLst>
            </p:cNvPr>
            <p:cNvSpPr/>
            <p:nvPr/>
          </p:nvSpPr>
          <p:spPr>
            <a:xfrm>
              <a:off x="1374157" y="1341837"/>
              <a:ext cx="4202959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22FED160-F3C4-DC8D-3073-381E428C59D3}"/>
                </a:ext>
              </a:extLst>
            </p:cNvPr>
            <p:cNvSpPr txBox="1"/>
            <p:nvPr/>
          </p:nvSpPr>
          <p:spPr>
            <a:xfrm>
              <a:off x="1374158" y="2009937"/>
              <a:ext cx="4202957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 </a:t>
              </a:r>
              <a:r>
                <a:rPr lang="en-US" altLang="ko-KR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(56.5%)</a:t>
              </a:r>
              <a:endParaRPr lang="en-US" dirty="0">
                <a:solidFill>
                  <a:srgbClr val="2B5880"/>
                </a:solidFill>
              </a:endParaRPr>
            </a:p>
          </p:txBody>
        </p:sp>
        <p:sp>
          <p:nvSpPr>
            <p:cNvPr id="34" name="Text 9">
              <a:extLst>
                <a:ext uri="{FF2B5EF4-FFF2-40B4-BE49-F238E27FC236}">
                  <a16:creationId xmlns:a16="http://schemas.microsoft.com/office/drawing/2014/main" id="{D9331D8E-5DB2-DE6A-6F5B-B1D589483E89}"/>
                </a:ext>
              </a:extLst>
            </p:cNvPr>
            <p:cNvSpPr txBox="1"/>
            <p:nvPr/>
          </p:nvSpPr>
          <p:spPr>
            <a:xfrm>
              <a:off x="1374158" y="2431208"/>
              <a:ext cx="4202958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(18.7%)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35" name="Text 9">
              <a:extLst>
                <a:ext uri="{FF2B5EF4-FFF2-40B4-BE49-F238E27FC236}">
                  <a16:creationId xmlns:a16="http://schemas.microsoft.com/office/drawing/2014/main" id="{6885CAF2-04D6-6786-AEEA-ABA7A1E28A81}"/>
                </a:ext>
              </a:extLst>
            </p:cNvPr>
            <p:cNvSpPr txBox="1"/>
            <p:nvPr/>
          </p:nvSpPr>
          <p:spPr>
            <a:xfrm>
              <a:off x="1374158" y="2949970"/>
              <a:ext cx="420295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(11.7%)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63DF13E-C933-4FBE-68B2-26D00C2AF590}"/>
                </a:ext>
              </a:extLst>
            </p:cNvPr>
            <p:cNvSpPr/>
            <p:nvPr/>
          </p:nvSpPr>
          <p:spPr>
            <a:xfrm>
              <a:off x="2480274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 3">
              <a:extLst>
                <a:ext uri="{FF2B5EF4-FFF2-40B4-BE49-F238E27FC236}">
                  <a16:creationId xmlns:a16="http://schemas.microsoft.com/office/drawing/2014/main" id="{F45FE448-2537-85F5-2BD7-AF0FA1C8A3FA}"/>
                </a:ext>
              </a:extLst>
            </p:cNvPr>
            <p:cNvSpPr txBox="1"/>
            <p:nvPr/>
          </p:nvSpPr>
          <p:spPr>
            <a:xfrm>
              <a:off x="2564118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남성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55440B-B21F-0EFE-D261-5A7FDF81A528}"/>
              </a:ext>
            </a:extLst>
          </p:cNvPr>
          <p:cNvGrpSpPr/>
          <p:nvPr/>
        </p:nvGrpSpPr>
        <p:grpSpPr>
          <a:xfrm>
            <a:off x="79248" y="3929916"/>
            <a:ext cx="5588705" cy="2374923"/>
            <a:chOff x="-131476" y="1341837"/>
            <a:chExt cx="4706845" cy="2374923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E6111466-9456-4653-478B-20DDE4BB173F}"/>
                </a:ext>
              </a:extLst>
            </p:cNvPr>
            <p:cNvSpPr/>
            <p:nvPr/>
          </p:nvSpPr>
          <p:spPr>
            <a:xfrm>
              <a:off x="165786" y="1341837"/>
              <a:ext cx="4105486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59164859-E0D7-9D35-9026-FF8014BB3E39}"/>
                </a:ext>
              </a:extLst>
            </p:cNvPr>
            <p:cNvSpPr txBox="1"/>
            <p:nvPr/>
          </p:nvSpPr>
          <p:spPr>
            <a:xfrm>
              <a:off x="-131476" y="2009937"/>
              <a:ext cx="4706845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 </a:t>
              </a:r>
              <a:r>
                <a:rPr lang="en-US" altLang="ko-KR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(46.4%)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12D02D10-B6F3-334F-1147-2D93AD61D0DB}"/>
                </a:ext>
              </a:extLst>
            </p:cNvPr>
            <p:cNvSpPr txBox="1"/>
            <p:nvPr/>
          </p:nvSpPr>
          <p:spPr>
            <a:xfrm>
              <a:off x="165787" y="2431208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(20.0%)</a:t>
              </a:r>
              <a:endParaRPr lang="en-US" altLang="ko-KR" sz="1600" dirty="0">
                <a:solidFill>
                  <a:srgbClr val="7F7F7F"/>
                </a:solidFill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8E3190FA-08B9-865D-221B-C1B2AE2CB987}"/>
                </a:ext>
              </a:extLst>
            </p:cNvPr>
            <p:cNvSpPr txBox="1"/>
            <p:nvPr/>
          </p:nvSpPr>
          <p:spPr>
            <a:xfrm>
              <a:off x="165787" y="2949970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(11.8%)</a:t>
              </a:r>
              <a:endParaRPr lang="en-US" altLang="ko-KR" sz="1200" dirty="0">
                <a:solidFill>
                  <a:srgbClr val="7F7F7F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59461A4-F9E8-8EC6-7FF8-04411E7337C4}"/>
                </a:ext>
              </a:extLst>
            </p:cNvPr>
            <p:cNvSpPr/>
            <p:nvPr/>
          </p:nvSpPr>
          <p:spPr>
            <a:xfrm>
              <a:off x="1145841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29CD019C-0154-7F19-0629-3279F3AE0F2B}"/>
                </a:ext>
              </a:extLst>
            </p:cNvPr>
            <p:cNvSpPr txBox="1"/>
            <p:nvPr/>
          </p:nvSpPr>
          <p:spPr>
            <a:xfrm>
              <a:off x="1229685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여성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5E70A17-4CE5-FBEF-4E9A-08874761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29103" y="-4954"/>
            <a:ext cx="56533" cy="1622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A0D609-0328-9461-0B41-6C420033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5804" y="5668"/>
            <a:ext cx="56533" cy="1622240"/>
          </a:xfrm>
          <a:prstGeom prst="rect">
            <a:avLst/>
          </a:prstGeom>
        </p:spPr>
      </p:pic>
      <p:graphicFrame>
        <p:nvGraphicFramePr>
          <p:cNvPr id="21" name="SL14_chart">
            <a:extLst>
              <a:ext uri="{FF2B5EF4-FFF2-40B4-BE49-F238E27FC236}">
                <a16:creationId xmlns:a16="http://schemas.microsoft.com/office/drawing/2014/main" id="{1B3D5461-ADA4-F45C-6C75-7F1946581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8389"/>
              </p:ext>
            </p:extLst>
          </p:nvPr>
        </p:nvGraphicFramePr>
        <p:xfrm>
          <a:off x="5659837" y="1394460"/>
          <a:ext cx="5901542" cy="503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391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241-6BD4-3D93-5897-1B7CDA1F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2D9D41D-7837-BFEF-68B3-3F747A628C18}"/>
              </a:ext>
            </a:extLst>
          </p:cNvPr>
          <p:cNvSpPr/>
          <p:nvPr/>
        </p:nvSpPr>
        <p:spPr>
          <a:xfrm>
            <a:off x="5198762" y="925535"/>
            <a:ext cx="6679731" cy="56030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4A0AA6-84D3-5F5A-E8CA-B95628DCE883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어디에 얼만큼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083F62A-8E42-C5FC-EBC9-16373DBA68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EC5B37B-51FB-DA8D-5C2E-C87411D21E25}"/>
              </a:ext>
            </a:extLst>
          </p:cNvPr>
          <p:cNvSpPr/>
          <p:nvPr/>
        </p:nvSpPr>
        <p:spPr>
          <a:xfrm>
            <a:off x="6218961" y="1142337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47C2DDB-F0B3-CB53-5060-A2FA554B6439}"/>
              </a:ext>
            </a:extLst>
          </p:cNvPr>
          <p:cNvSpPr/>
          <p:nvPr/>
        </p:nvSpPr>
        <p:spPr>
          <a:xfrm>
            <a:off x="10791524" y="1141691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77DEF-C4BC-B4C5-A6C9-C43F64906561}"/>
              </a:ext>
            </a:extLst>
          </p:cNvPr>
          <p:cNvSpPr txBox="1"/>
          <p:nvPr/>
        </p:nvSpPr>
        <p:spPr>
          <a:xfrm>
            <a:off x="7710669" y="1111576"/>
            <a:ext cx="1655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연령대별 업종별 소비금액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928614A-562A-B20E-A95F-B0D095138A1F}"/>
              </a:ext>
            </a:extLst>
          </p:cNvPr>
          <p:cNvSpPr txBox="1"/>
          <p:nvPr/>
        </p:nvSpPr>
        <p:spPr>
          <a:xfrm>
            <a:off x="584654" y="228321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40대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2DF3E4E-EFB7-2FC0-7386-4327694184D4}"/>
              </a:ext>
            </a:extLst>
          </p:cNvPr>
          <p:cNvSpPr txBox="1"/>
          <p:nvPr/>
        </p:nvSpPr>
        <p:spPr>
          <a:xfrm>
            <a:off x="26537" y="3173189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32.0%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가장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52" name="Shape 16">
            <a:extLst>
              <a:ext uri="{FF2B5EF4-FFF2-40B4-BE49-F238E27FC236}">
                <a16:creationId xmlns:a16="http://schemas.microsoft.com/office/drawing/2014/main" id="{E4E48A1E-C05B-0DAA-ABFA-AB2A3590C5A6}"/>
              </a:ext>
            </a:extLst>
          </p:cNvPr>
          <p:cNvSpPr/>
          <p:nvPr/>
        </p:nvSpPr>
        <p:spPr>
          <a:xfrm>
            <a:off x="786106" y="4511760"/>
            <a:ext cx="3725445" cy="1207654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17">
            <a:extLst>
              <a:ext uri="{FF2B5EF4-FFF2-40B4-BE49-F238E27FC236}">
                <a16:creationId xmlns:a16="http://schemas.microsoft.com/office/drawing/2014/main" id="{AE67BCF1-2CC1-6780-5A7D-6AB9B3807E46}"/>
              </a:ext>
            </a:extLst>
          </p:cNvPr>
          <p:cNvSpPr/>
          <p:nvPr/>
        </p:nvSpPr>
        <p:spPr>
          <a:xfrm>
            <a:off x="786106" y="4511759"/>
            <a:ext cx="46454" cy="120765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Text 18">
            <a:extLst>
              <a:ext uri="{FF2B5EF4-FFF2-40B4-BE49-F238E27FC236}">
                <a16:creationId xmlns:a16="http://schemas.microsoft.com/office/drawing/2014/main" id="{EB6D3550-6E40-2CD0-9EB8-8683B2E51262}"/>
              </a:ext>
            </a:extLst>
          </p:cNvPr>
          <p:cNvSpPr txBox="1"/>
          <p:nvPr/>
        </p:nvSpPr>
        <p:spPr>
          <a:xfrm>
            <a:off x="976300" y="4663549"/>
            <a:ext cx="28744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연령대별 매출금액</a:t>
            </a:r>
            <a:endParaRPr lang="en-US" sz="1100" dirty="0"/>
          </a:p>
        </p:txBody>
      </p:sp>
      <p:sp>
        <p:nvSpPr>
          <p:cNvPr id="55" name="Text 19">
            <a:extLst>
              <a:ext uri="{FF2B5EF4-FFF2-40B4-BE49-F238E27FC236}">
                <a16:creationId xmlns:a16="http://schemas.microsoft.com/office/drawing/2014/main" id="{C8D7B1B1-CA72-5405-BE91-C100C173D0AF}"/>
              </a:ext>
            </a:extLst>
          </p:cNvPr>
          <p:cNvSpPr txBox="1"/>
          <p:nvPr/>
        </p:nvSpPr>
        <p:spPr>
          <a:xfrm>
            <a:off x="976301" y="4948156"/>
            <a:ext cx="25795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3백만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(3.9%)</a:t>
            </a:r>
            <a:endParaRPr lang="en-US" sz="1000" b="1" dirty="0"/>
          </a:p>
        </p:txBody>
      </p:sp>
      <p:sp>
        <p:nvSpPr>
          <p:cNvPr id="56" name="Text 20">
            <a:extLst>
              <a:ext uri="{FF2B5EF4-FFF2-40B4-BE49-F238E27FC236}">
                <a16:creationId xmlns:a16="http://schemas.microsoft.com/office/drawing/2014/main" id="{29A3BB2F-C830-611D-077F-CBD45AB1A460}"/>
              </a:ext>
            </a:extLst>
          </p:cNvPr>
          <p:cNvSpPr txBox="1"/>
          <p:nvPr/>
        </p:nvSpPr>
        <p:spPr>
          <a:xfrm>
            <a:off x="976301" y="51538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17백만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(20.8%)</a:t>
            </a:r>
            <a:endParaRPr lang="en-US" altLang="ko-KR" sz="1000" b="1" dirty="0"/>
          </a:p>
        </p:txBody>
      </p:sp>
      <p:sp>
        <p:nvSpPr>
          <p:cNvPr id="57" name="Text 21">
            <a:extLst>
              <a:ext uri="{FF2B5EF4-FFF2-40B4-BE49-F238E27FC236}">
                <a16:creationId xmlns:a16="http://schemas.microsoft.com/office/drawing/2014/main" id="{1B4F4B1B-BA6B-E86E-D01F-4EFEF2BD7AB6}"/>
              </a:ext>
            </a:extLst>
          </p:cNvPr>
          <p:cNvSpPr txBox="1"/>
          <p:nvPr/>
        </p:nvSpPr>
        <p:spPr>
          <a:xfrm>
            <a:off x="976301" y="53596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26백만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(32.0%)</a:t>
            </a:r>
            <a:endParaRPr lang="en-US" altLang="ko-KR" sz="1000" b="1" dirty="0"/>
          </a:p>
        </p:txBody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D0DCEC4F-B3E7-8311-6AC9-F5823862658C}"/>
              </a:ext>
            </a:extLst>
          </p:cNvPr>
          <p:cNvSpPr txBox="1"/>
          <p:nvPr/>
        </p:nvSpPr>
        <p:spPr>
          <a:xfrm>
            <a:off x="2721842" y="4942256"/>
            <a:ext cx="207875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18백만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(22.0%)</a:t>
            </a:r>
            <a:endParaRPr lang="en-US" sz="1000" b="1" dirty="0"/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BC288ADC-7A2C-D41C-F982-4483E3645B16}"/>
              </a:ext>
            </a:extLst>
          </p:cNvPr>
          <p:cNvSpPr txBox="1"/>
          <p:nvPr/>
        </p:nvSpPr>
        <p:spPr>
          <a:xfrm>
            <a:off x="2721842" y="51479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11백만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(13.0%)</a:t>
            </a:r>
            <a:endParaRPr lang="en-US" altLang="ko-KR" sz="1000" b="1" dirty="0"/>
          </a:p>
        </p:txBody>
      </p:sp>
      <p:sp>
        <p:nvSpPr>
          <p:cNvPr id="60" name="Text 21">
            <a:extLst>
              <a:ext uri="{FF2B5EF4-FFF2-40B4-BE49-F238E27FC236}">
                <a16:creationId xmlns:a16="http://schemas.microsoft.com/office/drawing/2014/main" id="{BB9FF363-1EB4-0B37-FB67-007E796CBEF8}"/>
              </a:ext>
            </a:extLst>
          </p:cNvPr>
          <p:cNvSpPr txBox="1"/>
          <p:nvPr/>
        </p:nvSpPr>
        <p:spPr>
          <a:xfrm>
            <a:off x="2721842" y="53537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7백만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(8.1%)</a:t>
            </a:r>
            <a:endParaRPr lang="en-US" altLang="ko-KR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3AC51E-5397-A442-E8BE-9354FACA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40405" y="-723899"/>
            <a:ext cx="62320" cy="1941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99F76-FE13-A806-71C0-976099FA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813274" y="-730249"/>
            <a:ext cx="62320" cy="1941534"/>
          </a:xfrm>
          <a:prstGeom prst="rect">
            <a:avLst/>
          </a:prstGeom>
        </p:spPr>
      </p:pic>
      <p:pic>
        <p:nvPicPr>
          <p:cNvPr id="83" name="Picture 8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81" y="1505665"/>
            <a:ext cx="6314811" cy="48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F78A-6171-ACFB-117C-EC4A955C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A4805B-757E-9F0E-028A-2FF7D672BAE0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100C47-C3D1-4305-73AC-C29F4706ADD7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84331CE-2F2B-48FD-1F3B-2929CEF14E7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9073B97-52C3-E615-8D48-7B4B6DD0A827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91FD060-6FF3-E974-9137-4EFA901101E9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9AAE8DAA-B506-D948-7D28-27AA1256995E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EBC1DDE1-16F8-8D09-5FB6-AF634A0EF23A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F0989B3B-9893-1C22-4FA5-5B3213005B6D}"/>
              </a:ext>
            </a:extLst>
          </p:cNvPr>
          <p:cNvSpPr txBox="1"/>
          <p:nvPr/>
        </p:nvSpPr>
        <p:spPr>
          <a:xfrm>
            <a:off x="1243428" y="2293266"/>
            <a:ext cx="287137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64BFC21F-6D26-712F-E7D1-598D2D3FC137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87F9A853-8777-5133-6AB8-4CDE6D4BC47A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3DA0B5A4-D0D5-DEA6-C8D9-BDB475A6D922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100AD34F-82EF-E2FF-9C8A-319671E9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63" name="Shape 16">
            <a:extLst>
              <a:ext uri="{FF2B5EF4-FFF2-40B4-BE49-F238E27FC236}">
                <a16:creationId xmlns:a16="http://schemas.microsoft.com/office/drawing/2014/main" id="{D5C705A4-6D9E-B93C-365D-74C6B2099167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760540C5-A3A6-0078-49D3-6D266F544768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EA51AE09-C407-18E8-08E0-16B22F5634F1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252B9F83-3026-B1B1-A924-CA2EBA2E040A}"/>
              </a:ext>
            </a:extLst>
          </p:cNvPr>
          <p:cNvSpPr txBox="1"/>
          <p:nvPr/>
        </p:nvSpPr>
        <p:spPr>
          <a:xfrm>
            <a:off x="930890" y="4142832"/>
            <a:ext cx="33325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19시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4ADB8BE9-E843-D555-FE18-9262B6334A41}"/>
              </a:ext>
            </a:extLst>
          </p:cNvPr>
          <p:cNvSpPr txBox="1"/>
          <p:nvPr/>
        </p:nvSpPr>
        <p:spPr>
          <a:xfrm>
            <a:off x="930890" y="4348572"/>
            <a:ext cx="31267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18시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1CD29CB5-DC70-F12A-2973-FD6B2D836D92}"/>
              </a:ext>
            </a:extLst>
          </p:cNvPr>
          <p:cNvSpPr txBox="1"/>
          <p:nvPr/>
        </p:nvSpPr>
        <p:spPr>
          <a:xfrm>
            <a:off x="930890" y="4554312"/>
            <a:ext cx="33915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13시</a:t>
            </a:r>
            <a:endParaRPr lang="en-US" altLang="ko-KR" sz="1000" dirty="0"/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03D13E21-A0B6-6479-7FCE-FA419A93C3FF}"/>
              </a:ext>
            </a:extLst>
          </p:cNvPr>
          <p:cNvSpPr txBox="1"/>
          <p:nvPr/>
        </p:nvSpPr>
        <p:spPr>
          <a:xfrm>
            <a:off x="930890" y="4765768"/>
            <a:ext cx="327154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10시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D06A5-8C5D-D87C-8A4E-3F38639A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42C4E-46E3-6831-646D-519B113CCC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8" name="Text 20">
            <a:extLst>
              <a:ext uri="{FF2B5EF4-FFF2-40B4-BE49-F238E27FC236}">
                <a16:creationId xmlns:a16="http://schemas.microsoft.com/office/drawing/2014/main" id="{61A1CA7A-B1EB-6CFF-FE28-854B424AADC2}"/>
              </a:ext>
            </a:extLst>
          </p:cNvPr>
          <p:cNvSpPr txBox="1"/>
          <p:nvPr/>
        </p:nvSpPr>
        <p:spPr>
          <a:xfrm>
            <a:off x="930890" y="4977224"/>
            <a:ext cx="32982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12시</a:t>
            </a:r>
            <a:endParaRPr lang="en-US" altLang="ko-KR" sz="1000" dirty="0"/>
          </a:p>
        </p:txBody>
      </p:sp>
      <p:graphicFrame>
        <p:nvGraphicFramePr>
          <p:cNvPr id="13" name="SL16_chart">
            <a:extLst>
              <a:ext uri="{FF2B5EF4-FFF2-40B4-BE49-F238E27FC236}">
                <a16:creationId xmlns:a16="http://schemas.microsoft.com/office/drawing/2014/main" id="{83189618-277B-32C6-8F8C-36D141479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06148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5DC439-40D5-E079-4F01-A828EFC5CCCE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1C8F93-DF92-857D-3539-968783B602FA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B6E8D-E2E0-A67C-21FC-C2B833C1FC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47B8D-4A1B-A6D9-B7AA-CDF062ACAD7A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9DD9E6-3A52-AEDE-5985-7DEDDFAEFA38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C2BD7-A309-0680-D76D-625AF5A7F69E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5FABAB-4C67-02E7-D1CA-4E91F1578F3C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1ACFA0-899A-CCE0-0ADF-80FF086BDCEF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85EE0-07C5-4605-7790-C0EABD611A5D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F5D2F-53AC-8608-F5FC-87150D53D1FD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4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2B0D-6DC8-F861-2684-26A1DB8B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90229BF4-9E42-A73C-6993-C8FBDE116D0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6B129FD3-93CF-2167-BA77-A6BF91820C71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F99136CE-4400-394E-F54F-EA0B282EB824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9C075718-0800-07DB-7011-6A8F2B098CD7}"/>
              </a:ext>
            </a:extLst>
          </p:cNvPr>
          <p:cNvSpPr txBox="1"/>
          <p:nvPr/>
        </p:nvSpPr>
        <p:spPr>
          <a:xfrm>
            <a:off x="1243428" y="2293266"/>
            <a:ext cx="296281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건수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AACF5E46-ACA0-CD1B-0F86-E8DAF38A9891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39A18BAF-5BA9-7959-5CCE-C27960C4FFB2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10.9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3" name="Shape 16">
            <a:extLst>
              <a:ext uri="{FF2B5EF4-FFF2-40B4-BE49-F238E27FC236}">
                <a16:creationId xmlns:a16="http://schemas.microsoft.com/office/drawing/2014/main" id="{78A66CFF-73B0-E7FD-47A5-7E24545AFDA8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02DCD065-EAEC-F77F-25D8-59E28566EFF6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41F8636F-55F0-716B-76E9-F6A7EC4CBFB5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1F7263FD-FFF2-0F26-1668-781AB3C7DFCF}"/>
              </a:ext>
            </a:extLst>
          </p:cNvPr>
          <p:cNvSpPr txBox="1"/>
          <p:nvPr/>
        </p:nvSpPr>
        <p:spPr>
          <a:xfrm>
            <a:off x="930890" y="414283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15시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B475FBB-5624-B0F6-1696-436E06A3A68C}"/>
              </a:ext>
            </a:extLst>
          </p:cNvPr>
          <p:cNvSpPr txBox="1"/>
          <p:nvPr/>
        </p:nvSpPr>
        <p:spPr>
          <a:xfrm>
            <a:off x="930890" y="434857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13시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798826C5-6B33-C164-A5B9-B5ED39A42F6A}"/>
              </a:ext>
            </a:extLst>
          </p:cNvPr>
          <p:cNvSpPr txBox="1"/>
          <p:nvPr/>
        </p:nvSpPr>
        <p:spPr>
          <a:xfrm>
            <a:off x="930890" y="4554312"/>
            <a:ext cx="33553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20시</a:t>
            </a:r>
            <a:endParaRPr lang="en-US" altLang="ko-KR" sz="1000" dirty="0"/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66CDBCD9-DE80-DB9D-7496-20532EAF09A9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D332B250-6C0D-1A5E-B5FC-1654CB0D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2" name="Text 20">
            <a:extLst>
              <a:ext uri="{FF2B5EF4-FFF2-40B4-BE49-F238E27FC236}">
                <a16:creationId xmlns:a16="http://schemas.microsoft.com/office/drawing/2014/main" id="{745431A2-3DD5-DCD9-7DCD-B5E7F8F09F96}"/>
              </a:ext>
            </a:extLst>
          </p:cNvPr>
          <p:cNvSpPr txBox="1"/>
          <p:nvPr/>
        </p:nvSpPr>
        <p:spPr>
          <a:xfrm>
            <a:off x="930890" y="4765768"/>
            <a:ext cx="305818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10시</a:t>
            </a:r>
            <a:endParaRPr lang="en-US" altLang="ko-KR" sz="10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E1E38C1-940A-2AF7-B369-712707A5639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12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C411D6-BBE7-B7D7-C098-66ADA5902D4E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C2E038-590B-F537-26B3-E46699AE9684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463CA0-1184-79BA-E350-36B9BB0F1A6B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6F4948-51C4-7455-B650-3E80B605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B69305-CBDD-B7DC-55E1-9F1F9DE6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14" name="Text 20">
            <a:extLst>
              <a:ext uri="{FF2B5EF4-FFF2-40B4-BE49-F238E27FC236}">
                <a16:creationId xmlns:a16="http://schemas.microsoft.com/office/drawing/2014/main" id="{818FEF9E-E6A4-65D1-EF35-07758F3773D8}"/>
              </a:ext>
            </a:extLst>
          </p:cNvPr>
          <p:cNvSpPr txBox="1"/>
          <p:nvPr/>
        </p:nvSpPr>
        <p:spPr>
          <a:xfrm>
            <a:off x="930890" y="4977224"/>
            <a:ext cx="339150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17시</a:t>
            </a:r>
            <a:endParaRPr lang="en-US" altLang="ko-KR" sz="1000" dirty="0"/>
          </a:p>
        </p:txBody>
      </p:sp>
      <p:graphicFrame>
        <p:nvGraphicFramePr>
          <p:cNvPr id="3" name="SL17_chart">
            <a:extLst>
              <a:ext uri="{FF2B5EF4-FFF2-40B4-BE49-F238E27FC236}">
                <a16:creationId xmlns:a16="http://schemas.microsoft.com/office/drawing/2014/main" id="{0032D4F8-9DDA-F4B7-C30E-374100401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958357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70CC39-A418-584E-D7D2-AFB27B91F010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3775B7-F7E2-54C4-CFB1-47B2CF1B6BD6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E8850E-E0E7-9BA1-ADA1-489D9D2410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2A0497-DD37-4C0A-61F3-EFE59A3FEC9C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EBF4BB-C306-2D73-5A52-64ABAF459633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B6727D-6627-5846-90C6-57791C216339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E2AF4-F463-21DA-A887-036E891301F8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67A149-82F3-3B1F-220B-491B24BA0DFC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FA764-CC81-752B-9A7E-9530A1C3F650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8153C8-6625-9AB0-4699-531668FE9FA6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8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38F8-84D2-83EF-A48F-CA590180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F442369-3476-86AD-D96A-29D243070086}"/>
              </a:ext>
            </a:extLst>
          </p:cNvPr>
          <p:cNvSpPr>
            <a:spLocks noChangeAspect="1"/>
          </p:cNvSpPr>
          <p:nvPr/>
        </p:nvSpPr>
        <p:spPr>
          <a:xfrm>
            <a:off x="4663524" y="1266275"/>
            <a:ext cx="7207578" cy="453426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4BBBCA-21DC-DCC6-5EAA-2E402C9337E4}"/>
              </a:ext>
            </a:extLst>
          </p:cNvPr>
          <p:cNvSpPr txBox="1"/>
          <p:nvPr/>
        </p:nvSpPr>
        <p:spPr>
          <a:xfrm>
            <a:off x="712501" y="686446"/>
            <a:ext cx="4888196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온 사람들이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05CE7-37DF-311A-BE22-320D097F99A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13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79E5842-014B-B341-D206-3100214E2B5B}"/>
              </a:ext>
            </a:extLst>
          </p:cNvPr>
          <p:cNvSpPr/>
          <p:nvPr/>
        </p:nvSpPr>
        <p:spPr>
          <a:xfrm>
            <a:off x="5775767" y="1359875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FEEACF0-9B00-4C46-9703-32A1C3ABFDF1}"/>
              </a:ext>
            </a:extLst>
          </p:cNvPr>
          <p:cNvSpPr/>
          <p:nvPr/>
        </p:nvSpPr>
        <p:spPr>
          <a:xfrm>
            <a:off x="10577086" y="1365076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EC421307-905F-B307-A4D8-AEBBA525F637}"/>
              </a:ext>
            </a:extLst>
          </p:cNvPr>
          <p:cNvSpPr/>
          <p:nvPr/>
        </p:nvSpPr>
        <p:spPr>
          <a:xfrm>
            <a:off x="2588823" y="3652953"/>
            <a:ext cx="1866166" cy="1466699"/>
          </a:xfrm>
          <a:prstGeom prst="roundRect">
            <a:avLst>
              <a:gd name="adj" fmla="val 3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874D5E02-AB90-38AB-1341-72E77DAAE51C}"/>
              </a:ext>
            </a:extLst>
          </p:cNvPr>
          <p:cNvSpPr txBox="1"/>
          <p:nvPr/>
        </p:nvSpPr>
        <p:spPr>
          <a:xfrm>
            <a:off x="2995977" y="3787279"/>
            <a:ext cx="12765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평균 소비액</a:t>
            </a:r>
            <a:endParaRPr lang="en-US" sz="1200" dirty="0"/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7263869E-8EFA-35ED-F65D-31618F2E898A}"/>
              </a:ext>
            </a:extLst>
          </p:cNvPr>
          <p:cNvSpPr txBox="1"/>
          <p:nvPr/>
        </p:nvSpPr>
        <p:spPr>
          <a:xfrm>
            <a:off x="2779016" y="4080284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관내:</a:t>
            </a:r>
            <a:endParaRPr lang="en-US" sz="1400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412F0104-5E61-D0E6-875C-86A92663976F}"/>
              </a:ext>
            </a:extLst>
          </p:cNvPr>
          <p:cNvSpPr txBox="1"/>
          <p:nvPr/>
        </p:nvSpPr>
        <p:spPr>
          <a:xfrm>
            <a:off x="3270050" y="4080282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16,259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33E474AC-010C-6EC1-659F-9B6913FC35CF}"/>
              </a:ext>
            </a:extLst>
          </p:cNvPr>
          <p:cNvSpPr txBox="1"/>
          <p:nvPr/>
        </p:nvSpPr>
        <p:spPr>
          <a:xfrm>
            <a:off x="2779016" y="4392095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인접:</a:t>
            </a:r>
            <a:endParaRPr lang="en-US" sz="1400" dirty="0"/>
          </a:p>
        </p:txBody>
      </p:sp>
      <p:sp>
        <p:nvSpPr>
          <p:cNvPr id="11" name="Text 15">
            <a:extLst>
              <a:ext uri="{FF2B5EF4-FFF2-40B4-BE49-F238E27FC236}">
                <a16:creationId xmlns:a16="http://schemas.microsoft.com/office/drawing/2014/main" id="{0AB6AA14-5991-B2BB-2221-08EF917119CD}"/>
              </a:ext>
            </a:extLst>
          </p:cNvPr>
          <p:cNvSpPr txBox="1"/>
          <p:nvPr/>
        </p:nvSpPr>
        <p:spPr>
          <a:xfrm>
            <a:off x="2779016" y="4704819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endParaRPr lang="en-US" sz="140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E3E43E88-5D9F-EC92-4BC0-359DEF35E948}"/>
              </a:ext>
            </a:extLst>
          </p:cNvPr>
          <p:cNvSpPr txBox="1"/>
          <p:nvPr/>
        </p:nvSpPr>
        <p:spPr>
          <a:xfrm>
            <a:off x="3270050" y="4412673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20,637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53F73619-2266-C86D-A3C0-4573A5442859}"/>
              </a:ext>
            </a:extLst>
          </p:cNvPr>
          <p:cNvSpPr txBox="1"/>
          <p:nvPr/>
        </p:nvSpPr>
        <p:spPr>
          <a:xfrm>
            <a:off x="3270050" y="4727926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28,417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 </a:t>
            </a:r>
            <a:endParaRPr lang="en-US" altLang="ko-KR" sz="1400" dirty="0"/>
          </a:p>
        </p:txBody>
      </p:sp>
      <p:pic>
        <p:nvPicPr>
          <p:cNvPr id="64" name="Image 2" descr="preencoded.png">
            <a:extLst>
              <a:ext uri="{FF2B5EF4-FFF2-40B4-BE49-F238E27FC236}">
                <a16:creationId xmlns:a16="http://schemas.microsoft.com/office/drawing/2014/main" id="{AB3C4BD7-C537-0098-41A1-4AA75FD6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783633" y="3843606"/>
            <a:ext cx="152705" cy="152705"/>
          </a:xfrm>
          <a:prstGeom prst="rect">
            <a:avLst/>
          </a:prstGeom>
        </p:spPr>
      </p:pic>
      <p:sp>
        <p:nvSpPr>
          <p:cNvPr id="13" name="Shape 7">
            <a:extLst>
              <a:ext uri="{FF2B5EF4-FFF2-40B4-BE49-F238E27FC236}">
                <a16:creationId xmlns:a16="http://schemas.microsoft.com/office/drawing/2014/main" id="{760FD7E4-54AF-5CB0-C9A9-E0745461F330}"/>
              </a:ext>
            </a:extLst>
          </p:cNvPr>
          <p:cNvSpPr/>
          <p:nvPr/>
        </p:nvSpPr>
        <p:spPr>
          <a:xfrm>
            <a:off x="640475" y="2112987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4F2F14B9-5FD6-BFAF-46D3-657DCEEDA8E1}"/>
              </a:ext>
            </a:extLst>
          </p:cNvPr>
          <p:cNvSpPr txBox="1"/>
          <p:nvPr/>
        </p:nvSpPr>
        <p:spPr>
          <a:xfrm>
            <a:off x="1123655" y="2212006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BFA359F4-3105-3C7B-A48D-60EC2DDA5A7E}"/>
              </a:ext>
            </a:extLst>
          </p:cNvPr>
          <p:cNvSpPr txBox="1"/>
          <p:nvPr/>
        </p:nvSpPr>
        <p:spPr>
          <a:xfrm>
            <a:off x="641311" y="2626205"/>
            <a:ext cx="184785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(891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53" name="Shape 12">
            <a:extLst>
              <a:ext uri="{FF2B5EF4-FFF2-40B4-BE49-F238E27FC236}">
                <a16:creationId xmlns:a16="http://schemas.microsoft.com/office/drawing/2014/main" id="{BC1D498D-9FED-20FE-55F9-A60B1E38C173}"/>
              </a:ext>
            </a:extLst>
          </p:cNvPr>
          <p:cNvSpPr/>
          <p:nvPr/>
        </p:nvSpPr>
        <p:spPr>
          <a:xfrm>
            <a:off x="622160" y="2112987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0D99FCFA-3B56-EB27-6B7B-23A85EE3D7ED}"/>
              </a:ext>
            </a:extLst>
          </p:cNvPr>
          <p:cNvSpPr txBox="1"/>
          <p:nvPr/>
        </p:nvSpPr>
        <p:spPr>
          <a:xfrm>
            <a:off x="667880" y="3108457"/>
            <a:ext cx="183144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618EDB77-5859-D800-F92D-942DFC6CF300}"/>
              </a:ext>
            </a:extLst>
          </p:cNvPr>
          <p:cNvSpPr/>
          <p:nvPr/>
        </p:nvSpPr>
        <p:spPr>
          <a:xfrm>
            <a:off x="2607138" y="2112986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6317109A-1BFC-6CF2-617C-9588A1BA0A67}"/>
              </a:ext>
            </a:extLst>
          </p:cNvPr>
          <p:cNvSpPr txBox="1"/>
          <p:nvPr/>
        </p:nvSpPr>
        <p:spPr>
          <a:xfrm>
            <a:off x="3090318" y="2212005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AFE39B9F-EAC4-FD52-890B-648C5805E7E4}"/>
              </a:ext>
            </a:extLst>
          </p:cNvPr>
          <p:cNvSpPr txBox="1"/>
          <p:nvPr/>
        </p:nvSpPr>
        <p:spPr>
          <a:xfrm>
            <a:off x="2624382" y="2616969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(192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4CB40203-D22C-058C-9B1A-3AEA97FF2A2C}"/>
              </a:ext>
            </a:extLst>
          </p:cNvPr>
          <p:cNvSpPr/>
          <p:nvPr/>
        </p:nvSpPr>
        <p:spPr>
          <a:xfrm>
            <a:off x="2588823" y="2112986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B856D3FB-D25C-BD2A-5DE1-86E5B837E94C}"/>
              </a:ext>
            </a:extLst>
          </p:cNvPr>
          <p:cNvSpPr txBox="1"/>
          <p:nvPr/>
        </p:nvSpPr>
        <p:spPr>
          <a:xfrm>
            <a:off x="2634542" y="3108456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D407EC8B-636E-BE31-3C84-E6F3EAEF1B1A}"/>
              </a:ext>
            </a:extLst>
          </p:cNvPr>
          <p:cNvSpPr/>
          <p:nvPr/>
        </p:nvSpPr>
        <p:spPr>
          <a:xfrm>
            <a:off x="651470" y="3652953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2D7CD24C-2716-17C2-3E6B-546203C986FD}"/>
              </a:ext>
            </a:extLst>
          </p:cNvPr>
          <p:cNvSpPr txBox="1"/>
          <p:nvPr/>
        </p:nvSpPr>
        <p:spPr>
          <a:xfrm>
            <a:off x="1013323" y="3751972"/>
            <a:ext cx="1119814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 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6F57C74B-102A-0183-DE32-4DC535E3E78F}"/>
              </a:ext>
            </a:extLst>
          </p:cNvPr>
          <p:cNvSpPr txBox="1"/>
          <p:nvPr/>
        </p:nvSpPr>
        <p:spPr>
          <a:xfrm>
            <a:off x="668714" y="4147699"/>
            <a:ext cx="1809453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61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(2,978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37" name="Shape 12">
            <a:extLst>
              <a:ext uri="{FF2B5EF4-FFF2-40B4-BE49-F238E27FC236}">
                <a16:creationId xmlns:a16="http://schemas.microsoft.com/office/drawing/2014/main" id="{641378D0-56D0-CA28-22DD-7934426AE2FD}"/>
              </a:ext>
            </a:extLst>
          </p:cNvPr>
          <p:cNvSpPr/>
          <p:nvPr/>
        </p:nvSpPr>
        <p:spPr>
          <a:xfrm>
            <a:off x="633155" y="3652953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BD6969D1-BBDC-451C-B64C-6C5142160056}"/>
              </a:ext>
            </a:extLst>
          </p:cNvPr>
          <p:cNvSpPr txBox="1"/>
          <p:nvPr/>
        </p:nvSpPr>
        <p:spPr>
          <a:xfrm>
            <a:off x="667881" y="4675340"/>
            <a:ext cx="1820446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74" name="Shape 12">
            <a:extLst>
              <a:ext uri="{FF2B5EF4-FFF2-40B4-BE49-F238E27FC236}">
                <a16:creationId xmlns:a16="http://schemas.microsoft.com/office/drawing/2014/main" id="{D2D7FAAE-A112-7836-760C-8414CA152A4F}"/>
              </a:ext>
            </a:extLst>
          </p:cNvPr>
          <p:cNvSpPr/>
          <p:nvPr/>
        </p:nvSpPr>
        <p:spPr>
          <a:xfrm>
            <a:off x="2590553" y="3651125"/>
            <a:ext cx="45719" cy="1466699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4CE528-8527-F4C9-C834-0DB9332AFC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801850" y="-183397"/>
            <a:ext cx="56533" cy="1622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F9F1D1-08E3-2197-C867-C24B728785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03169" y="-192345"/>
            <a:ext cx="56533" cy="1622240"/>
          </a:xfrm>
          <a:prstGeom prst="rect">
            <a:avLst/>
          </a:prstGeom>
        </p:spPr>
      </p:pic>
      <p:graphicFrame>
        <p:nvGraphicFramePr>
          <p:cNvPr id="12" name="SL18_chart">
            <a:extLst>
              <a:ext uri="{FF2B5EF4-FFF2-40B4-BE49-F238E27FC236}">
                <a16:creationId xmlns:a16="http://schemas.microsoft.com/office/drawing/2014/main" id="{9CBC028D-409A-E730-546A-6291EC0F8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361603"/>
              </p:ext>
            </p:extLst>
          </p:nvPr>
        </p:nvGraphicFramePr>
        <p:xfrm>
          <a:off x="4774665" y="1424694"/>
          <a:ext cx="6956418" cy="442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1123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4F32-049A-B367-76B5-8B95961A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E18E71-D8F2-421C-7FA3-09E471A7CA40}"/>
              </a:ext>
            </a:extLst>
          </p:cNvPr>
          <p:cNvSpPr>
            <a:spLocks/>
          </p:cNvSpPr>
          <p:nvPr/>
        </p:nvSpPr>
        <p:spPr>
          <a:xfrm>
            <a:off x="6090776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12F06E9-528B-548E-96BC-B79345C3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0" y="2902069"/>
            <a:ext cx="1190791" cy="1448002"/>
          </a:xfrm>
          <a:prstGeom prst="rect">
            <a:avLst/>
          </a:prstGeom>
        </p:spPr>
      </p:pic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102CD2E-0E53-D1F9-BE86-26A393E14401}"/>
              </a:ext>
            </a:extLst>
          </p:cNvPr>
          <p:cNvSpPr>
            <a:spLocks/>
          </p:cNvSpPr>
          <p:nvPr/>
        </p:nvSpPr>
        <p:spPr>
          <a:xfrm>
            <a:off x="6066230" y="1406168"/>
            <a:ext cx="5586842" cy="3137992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0B27F66C-4998-FEDB-D4BD-FDF784982549}"/>
              </a:ext>
            </a:extLst>
          </p:cNvPr>
          <p:cNvSpPr>
            <a:spLocks/>
          </p:cNvSpPr>
          <p:nvPr/>
        </p:nvSpPr>
        <p:spPr>
          <a:xfrm>
            <a:off x="267309" y="1438146"/>
            <a:ext cx="5562295" cy="2731719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B8AB63-C6B5-9C33-8362-79A20CE82F3E}"/>
              </a:ext>
            </a:extLst>
          </p:cNvPr>
          <p:cNvSpPr>
            <a:spLocks/>
          </p:cNvSpPr>
          <p:nvPr/>
        </p:nvSpPr>
        <p:spPr>
          <a:xfrm>
            <a:off x="267310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D00E3A5-E88F-D514-D922-1AEFDB60FA60}"/>
              </a:ext>
            </a:extLst>
          </p:cNvPr>
          <p:cNvSpPr txBox="1"/>
          <p:nvPr/>
        </p:nvSpPr>
        <p:spPr>
          <a:xfrm>
            <a:off x="381305" y="272998"/>
            <a:ext cx="1962302" cy="11055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목차</a:t>
            </a:r>
            <a:endParaRPr lang="en-US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E4F781C-5841-19E6-E9F5-2962F6E6487B}"/>
              </a:ext>
            </a:extLst>
          </p:cNvPr>
          <p:cNvSpPr/>
          <p:nvPr/>
        </p:nvSpPr>
        <p:spPr>
          <a:xfrm>
            <a:off x="599872" y="3585869"/>
            <a:ext cx="1654175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FBFDE7C-45D6-1004-37AD-25008362B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10" b="-1310"/>
          <a:stretch/>
        </p:blipFill>
        <p:spPr>
          <a:xfrm>
            <a:off x="739978" y="3714697"/>
            <a:ext cx="209398" cy="171907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D59184AD-5C08-B5CD-A252-183C456C3D8C}"/>
              </a:ext>
            </a:extLst>
          </p:cNvPr>
          <p:cNvSpPr txBox="1"/>
          <p:nvPr/>
        </p:nvSpPr>
        <p:spPr>
          <a:xfrm>
            <a:off x="1035711" y="3675378"/>
            <a:ext cx="1107338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 err="1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689F2ECC-BA0B-DAB3-FDCD-8659C5DAEAA4}"/>
              </a:ext>
            </a:extLst>
          </p:cNvPr>
          <p:cNvSpPr/>
          <p:nvPr/>
        </p:nvSpPr>
        <p:spPr>
          <a:xfrm>
            <a:off x="607695" y="22307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63EEFC3-4033-4E60-3D91-FC69F90BF0E2}"/>
              </a:ext>
            </a:extLst>
          </p:cNvPr>
          <p:cNvSpPr txBox="1"/>
          <p:nvPr/>
        </p:nvSpPr>
        <p:spPr>
          <a:xfrm>
            <a:off x="773201" y="22993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AF0CDCC-AE73-FEC7-BBA0-8C0EA11115EF}"/>
              </a:ext>
            </a:extLst>
          </p:cNvPr>
          <p:cNvSpPr txBox="1"/>
          <p:nvPr/>
        </p:nvSpPr>
        <p:spPr>
          <a:xfrm>
            <a:off x="1150468" y="2322202"/>
            <a:ext cx="15855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관심지역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7187F545-7AEA-340C-4DB8-517866594F16}"/>
              </a:ext>
            </a:extLst>
          </p:cNvPr>
          <p:cNvSpPr/>
          <p:nvPr/>
        </p:nvSpPr>
        <p:spPr>
          <a:xfrm>
            <a:off x="607695" y="28306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74FE565F-A9E7-7BE5-4DAC-5DD4F397330B}"/>
              </a:ext>
            </a:extLst>
          </p:cNvPr>
          <p:cNvSpPr txBox="1"/>
          <p:nvPr/>
        </p:nvSpPr>
        <p:spPr>
          <a:xfrm>
            <a:off x="773201" y="28991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3120E299-F6D0-10D6-B45F-2679AE192DC5}"/>
              </a:ext>
            </a:extLst>
          </p:cNvPr>
          <p:cNvSpPr txBox="1"/>
          <p:nvPr/>
        </p:nvSpPr>
        <p:spPr>
          <a:xfrm>
            <a:off x="1150468" y="2932106"/>
            <a:ext cx="13569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3개년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비교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AA9903-421D-BC2B-2670-545C04375728}"/>
              </a:ext>
            </a:extLst>
          </p:cNvPr>
          <p:cNvGrpSpPr/>
          <p:nvPr/>
        </p:nvGrpSpPr>
        <p:grpSpPr>
          <a:xfrm>
            <a:off x="601980" y="4185715"/>
            <a:ext cx="2299335" cy="457200"/>
            <a:chOff x="571500" y="4048555"/>
            <a:chExt cx="2299335" cy="457200"/>
          </a:xfrm>
        </p:grpSpPr>
        <p:sp>
          <p:nvSpPr>
            <p:cNvPr id="22" name="Shape 15">
              <a:extLst>
                <a:ext uri="{FF2B5EF4-FFF2-40B4-BE49-F238E27FC236}">
                  <a16:creationId xmlns:a16="http://schemas.microsoft.com/office/drawing/2014/main" id="{A5218BAA-8960-9E50-4002-0DB4635CFD09}"/>
                </a:ext>
              </a:extLst>
            </p:cNvPr>
            <p:cNvSpPr/>
            <p:nvPr/>
          </p:nvSpPr>
          <p:spPr>
            <a:xfrm>
              <a:off x="571500" y="4048555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 16">
              <a:extLst>
                <a:ext uri="{FF2B5EF4-FFF2-40B4-BE49-F238E27FC236}">
                  <a16:creationId xmlns:a16="http://schemas.microsoft.com/office/drawing/2014/main" id="{5B6F5C9A-0CC6-A1FD-D076-DBF23CEC0E7F}"/>
                </a:ext>
              </a:extLst>
            </p:cNvPr>
            <p:cNvSpPr txBox="1"/>
            <p:nvPr/>
          </p:nvSpPr>
          <p:spPr>
            <a:xfrm>
              <a:off x="737006" y="4117135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3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 17">
              <a:extLst>
                <a:ext uri="{FF2B5EF4-FFF2-40B4-BE49-F238E27FC236}">
                  <a16:creationId xmlns:a16="http://schemas.microsoft.com/office/drawing/2014/main" id="{DE06950F-A6B0-2542-4BC8-0F76643222C0}"/>
                </a:ext>
              </a:extLst>
            </p:cNvPr>
            <p:cNvSpPr txBox="1"/>
            <p:nvPr/>
          </p:nvSpPr>
          <p:spPr>
            <a:xfrm>
              <a:off x="1114273" y="4139995"/>
              <a:ext cx="1756562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방문인구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분석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ko-KR" alt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요약</a:t>
              </a:r>
              <a:endParaRPr 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6" name="Shape 18">
            <a:extLst>
              <a:ext uri="{FF2B5EF4-FFF2-40B4-BE49-F238E27FC236}">
                <a16:creationId xmlns:a16="http://schemas.microsoft.com/office/drawing/2014/main" id="{0C7287A2-7881-AD90-9635-7B10E19B4CF0}"/>
              </a:ext>
            </a:extLst>
          </p:cNvPr>
          <p:cNvSpPr/>
          <p:nvPr/>
        </p:nvSpPr>
        <p:spPr>
          <a:xfrm>
            <a:off x="601980" y="47855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95ABAC26-4344-67AA-7518-63EE86D986F3}"/>
              </a:ext>
            </a:extLst>
          </p:cNvPr>
          <p:cNvSpPr txBox="1"/>
          <p:nvPr/>
        </p:nvSpPr>
        <p:spPr>
          <a:xfrm>
            <a:off x="767486" y="48541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B0BEC32F-C76D-52A3-4A48-0B98ED7E4A09}"/>
              </a:ext>
            </a:extLst>
          </p:cNvPr>
          <p:cNvSpPr txBox="1"/>
          <p:nvPr/>
        </p:nvSpPr>
        <p:spPr>
          <a:xfrm>
            <a:off x="1150468" y="5465463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Shape 21">
            <a:extLst>
              <a:ext uri="{FF2B5EF4-FFF2-40B4-BE49-F238E27FC236}">
                <a16:creationId xmlns:a16="http://schemas.microsoft.com/office/drawing/2014/main" id="{5ADF8CB4-975A-7160-8BD6-FF0DD0093444}"/>
              </a:ext>
            </a:extLst>
          </p:cNvPr>
          <p:cNvSpPr/>
          <p:nvPr/>
        </p:nvSpPr>
        <p:spPr>
          <a:xfrm>
            <a:off x="601980" y="53854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7FD3D7C8-D6E7-151D-D040-5C7DF771050C}"/>
              </a:ext>
            </a:extLst>
          </p:cNvPr>
          <p:cNvSpPr txBox="1"/>
          <p:nvPr/>
        </p:nvSpPr>
        <p:spPr>
          <a:xfrm>
            <a:off x="767486" y="54539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3">
            <a:extLst>
              <a:ext uri="{FF2B5EF4-FFF2-40B4-BE49-F238E27FC236}">
                <a16:creationId xmlns:a16="http://schemas.microsoft.com/office/drawing/2014/main" id="{2FA7A88E-1BC2-00C0-E349-D8BF0C3EFBCD}"/>
              </a:ext>
            </a:extLst>
          </p:cNvPr>
          <p:cNvSpPr txBox="1"/>
          <p:nvPr/>
        </p:nvSpPr>
        <p:spPr>
          <a:xfrm>
            <a:off x="1144753" y="60812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2968D619-A858-B6A7-1CFA-894626F7C4C4}"/>
              </a:ext>
            </a:extLst>
          </p:cNvPr>
          <p:cNvSpPr/>
          <p:nvPr/>
        </p:nvSpPr>
        <p:spPr>
          <a:xfrm>
            <a:off x="601980" y="5986169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 25">
            <a:extLst>
              <a:ext uri="{FF2B5EF4-FFF2-40B4-BE49-F238E27FC236}">
                <a16:creationId xmlns:a16="http://schemas.microsoft.com/office/drawing/2014/main" id="{84BEFED1-3B0C-5940-8802-6CBEF20D92E3}"/>
              </a:ext>
            </a:extLst>
          </p:cNvPr>
          <p:cNvSpPr txBox="1"/>
          <p:nvPr/>
        </p:nvSpPr>
        <p:spPr>
          <a:xfrm>
            <a:off x="767486" y="6054749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6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3D6243BE-FC32-49DE-216E-C83BA5D25774}"/>
              </a:ext>
            </a:extLst>
          </p:cNvPr>
          <p:cNvSpPr txBox="1"/>
          <p:nvPr/>
        </p:nvSpPr>
        <p:spPr>
          <a:xfrm>
            <a:off x="1144753" y="487130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9F99FE9-54C3-59DB-C6E0-8D1E2DC21837}"/>
              </a:ext>
            </a:extLst>
          </p:cNvPr>
          <p:cNvGrpSpPr/>
          <p:nvPr/>
        </p:nvGrpSpPr>
        <p:grpSpPr>
          <a:xfrm>
            <a:off x="3000564" y="4194249"/>
            <a:ext cx="459028" cy="457200"/>
            <a:chOff x="3427284" y="4128717"/>
            <a:chExt cx="459028" cy="457200"/>
          </a:xfrm>
        </p:grpSpPr>
        <p:sp>
          <p:nvSpPr>
            <p:cNvPr id="36" name="Shape 15">
              <a:extLst>
                <a:ext uri="{FF2B5EF4-FFF2-40B4-BE49-F238E27FC236}">
                  <a16:creationId xmlns:a16="http://schemas.microsoft.com/office/drawing/2014/main" id="{4783B705-AA12-FC05-1973-E30F7AC1C1E1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 16">
              <a:extLst>
                <a:ext uri="{FF2B5EF4-FFF2-40B4-BE49-F238E27FC236}">
                  <a16:creationId xmlns:a16="http://schemas.microsoft.com/office/drawing/2014/main" id="{A5C76AFB-D3C7-00E0-C974-D04078CF4334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7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8" name="Text 17">
            <a:extLst>
              <a:ext uri="{FF2B5EF4-FFF2-40B4-BE49-F238E27FC236}">
                <a16:creationId xmlns:a16="http://schemas.microsoft.com/office/drawing/2014/main" id="{6560781B-A43A-5BA5-D8D0-2815D323A55A}"/>
              </a:ext>
            </a:extLst>
          </p:cNvPr>
          <p:cNvSpPr txBox="1"/>
          <p:nvPr/>
        </p:nvSpPr>
        <p:spPr>
          <a:xfrm>
            <a:off x="3533811" y="4285689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 17">
            <a:extLst>
              <a:ext uri="{FF2B5EF4-FFF2-40B4-BE49-F238E27FC236}">
                <a16:creationId xmlns:a16="http://schemas.microsoft.com/office/drawing/2014/main" id="{CE4B1026-5F67-2D45-F412-0BC55BC76116}"/>
              </a:ext>
            </a:extLst>
          </p:cNvPr>
          <p:cNvSpPr txBox="1"/>
          <p:nvPr/>
        </p:nvSpPr>
        <p:spPr>
          <a:xfrm>
            <a:off x="3533811" y="4889194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0" name="Text 17">
            <a:extLst>
              <a:ext uri="{FF2B5EF4-FFF2-40B4-BE49-F238E27FC236}">
                <a16:creationId xmlns:a16="http://schemas.microsoft.com/office/drawing/2014/main" id="{4AF651AA-7950-AECA-E09E-0657FF4E56E7}"/>
              </a:ext>
            </a:extLst>
          </p:cNvPr>
          <p:cNvSpPr txBox="1"/>
          <p:nvPr/>
        </p:nvSpPr>
        <p:spPr>
          <a:xfrm>
            <a:off x="3544896" y="550783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38FFF00-8190-43B3-7DB6-BCEF078312FE}"/>
              </a:ext>
            </a:extLst>
          </p:cNvPr>
          <p:cNvGrpSpPr/>
          <p:nvPr/>
        </p:nvGrpSpPr>
        <p:grpSpPr>
          <a:xfrm>
            <a:off x="3000564" y="4788403"/>
            <a:ext cx="459028" cy="457200"/>
            <a:chOff x="3427284" y="4128717"/>
            <a:chExt cx="459028" cy="457200"/>
          </a:xfrm>
        </p:grpSpPr>
        <p:sp>
          <p:nvSpPr>
            <p:cNvPr id="73" name="Shape 15">
              <a:extLst>
                <a:ext uri="{FF2B5EF4-FFF2-40B4-BE49-F238E27FC236}">
                  <a16:creationId xmlns:a16="http://schemas.microsoft.com/office/drawing/2014/main" id="{E3E53086-9C5C-21AC-75A4-DEB2760221C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Text 16">
              <a:extLst>
                <a:ext uri="{FF2B5EF4-FFF2-40B4-BE49-F238E27FC236}">
                  <a16:creationId xmlns:a16="http://schemas.microsoft.com/office/drawing/2014/main" id="{55921A58-9711-956B-7DAD-ED61D90F001C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8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0824689-7264-5C6F-43C7-07D3C902932C}"/>
              </a:ext>
            </a:extLst>
          </p:cNvPr>
          <p:cNvGrpSpPr/>
          <p:nvPr/>
        </p:nvGrpSpPr>
        <p:grpSpPr>
          <a:xfrm>
            <a:off x="3000564" y="5405825"/>
            <a:ext cx="459028" cy="457200"/>
            <a:chOff x="3427284" y="4128717"/>
            <a:chExt cx="459028" cy="457200"/>
          </a:xfrm>
        </p:grpSpPr>
        <p:sp>
          <p:nvSpPr>
            <p:cNvPr id="76" name="Shape 15">
              <a:extLst>
                <a:ext uri="{FF2B5EF4-FFF2-40B4-BE49-F238E27FC236}">
                  <a16:creationId xmlns:a16="http://schemas.microsoft.com/office/drawing/2014/main" id="{6AC0F3D8-A1A6-0F61-8BBE-CD2BA0A2DEBE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Text 16">
              <a:extLst>
                <a:ext uri="{FF2B5EF4-FFF2-40B4-BE49-F238E27FC236}">
                  <a16:creationId xmlns:a16="http://schemas.microsoft.com/office/drawing/2014/main" id="{3852070F-FFE5-6F48-1B9C-09F7FDE9076F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9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4" name="Shape 4">
            <a:extLst>
              <a:ext uri="{FF2B5EF4-FFF2-40B4-BE49-F238E27FC236}">
                <a16:creationId xmlns:a16="http://schemas.microsoft.com/office/drawing/2014/main" id="{46D18BBD-8F5C-E60D-A405-9B7A82AF68D5}"/>
              </a:ext>
            </a:extLst>
          </p:cNvPr>
          <p:cNvSpPr/>
          <p:nvPr/>
        </p:nvSpPr>
        <p:spPr>
          <a:xfrm>
            <a:off x="6449857" y="1710372"/>
            <a:ext cx="168322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6" name="Text 5">
            <a:extLst>
              <a:ext uri="{FF2B5EF4-FFF2-40B4-BE49-F238E27FC236}">
                <a16:creationId xmlns:a16="http://schemas.microsoft.com/office/drawing/2014/main" id="{44AC711F-C503-3F21-5509-69FDD699B724}"/>
              </a:ext>
            </a:extLst>
          </p:cNvPr>
          <p:cNvSpPr txBox="1"/>
          <p:nvPr/>
        </p:nvSpPr>
        <p:spPr>
          <a:xfrm>
            <a:off x="6912044" y="1799881"/>
            <a:ext cx="1175879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소비패턴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8" name="Shape 15">
            <a:extLst>
              <a:ext uri="{FF2B5EF4-FFF2-40B4-BE49-F238E27FC236}">
                <a16:creationId xmlns:a16="http://schemas.microsoft.com/office/drawing/2014/main" id="{E746A5C3-B9BE-86D3-BD0A-D564A50FA6B6}"/>
              </a:ext>
            </a:extLst>
          </p:cNvPr>
          <p:cNvSpPr/>
          <p:nvPr/>
        </p:nvSpPr>
        <p:spPr>
          <a:xfrm>
            <a:off x="6452879" y="231021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9" name="Text 16">
            <a:extLst>
              <a:ext uri="{FF2B5EF4-FFF2-40B4-BE49-F238E27FC236}">
                <a16:creationId xmlns:a16="http://schemas.microsoft.com/office/drawing/2014/main" id="{A7CD70F8-621C-81CA-CC73-97A812A07563}"/>
              </a:ext>
            </a:extLst>
          </p:cNvPr>
          <p:cNvSpPr txBox="1"/>
          <p:nvPr/>
        </p:nvSpPr>
        <p:spPr>
          <a:xfrm>
            <a:off x="6534718" y="237879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10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0" name="Text 17">
            <a:extLst>
              <a:ext uri="{FF2B5EF4-FFF2-40B4-BE49-F238E27FC236}">
                <a16:creationId xmlns:a16="http://schemas.microsoft.com/office/drawing/2014/main" id="{15F66264-841A-4CA2-2624-23C3CA991E0A}"/>
              </a:ext>
            </a:extLst>
          </p:cNvPr>
          <p:cNvSpPr txBox="1"/>
          <p:nvPr/>
        </p:nvSpPr>
        <p:spPr>
          <a:xfrm>
            <a:off x="6994738" y="2401658"/>
            <a:ext cx="17565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요약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1" name="Shape 18">
            <a:extLst>
              <a:ext uri="{FF2B5EF4-FFF2-40B4-BE49-F238E27FC236}">
                <a16:creationId xmlns:a16="http://schemas.microsoft.com/office/drawing/2014/main" id="{4322181A-97B6-951A-3F8C-750F32B686AA}"/>
              </a:ext>
            </a:extLst>
          </p:cNvPr>
          <p:cNvSpPr/>
          <p:nvPr/>
        </p:nvSpPr>
        <p:spPr>
          <a:xfrm>
            <a:off x="6452879" y="2910065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Text 19">
            <a:extLst>
              <a:ext uri="{FF2B5EF4-FFF2-40B4-BE49-F238E27FC236}">
                <a16:creationId xmlns:a16="http://schemas.microsoft.com/office/drawing/2014/main" id="{1E1127BD-06F6-230F-DA8A-819298F0E671}"/>
              </a:ext>
            </a:extLst>
          </p:cNvPr>
          <p:cNvSpPr txBox="1"/>
          <p:nvPr/>
        </p:nvSpPr>
        <p:spPr>
          <a:xfrm>
            <a:off x="6534718" y="2978645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3" name="Text 20">
            <a:extLst>
              <a:ext uri="{FF2B5EF4-FFF2-40B4-BE49-F238E27FC236}">
                <a16:creationId xmlns:a16="http://schemas.microsoft.com/office/drawing/2014/main" id="{4B966D51-F49B-7970-90E2-872084BE28B6}"/>
              </a:ext>
            </a:extLst>
          </p:cNvPr>
          <p:cNvSpPr txBox="1"/>
          <p:nvPr/>
        </p:nvSpPr>
        <p:spPr>
          <a:xfrm>
            <a:off x="7000453" y="35899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4" name="Shape 21">
            <a:extLst>
              <a:ext uri="{FF2B5EF4-FFF2-40B4-BE49-F238E27FC236}">
                <a16:creationId xmlns:a16="http://schemas.microsoft.com/office/drawing/2014/main" id="{D7627980-CAA0-32EF-5F46-86E60026A07F}"/>
              </a:ext>
            </a:extLst>
          </p:cNvPr>
          <p:cNvSpPr/>
          <p:nvPr/>
        </p:nvSpPr>
        <p:spPr>
          <a:xfrm>
            <a:off x="6452879" y="3509911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5" name="Text 22">
            <a:extLst>
              <a:ext uri="{FF2B5EF4-FFF2-40B4-BE49-F238E27FC236}">
                <a16:creationId xmlns:a16="http://schemas.microsoft.com/office/drawing/2014/main" id="{7F9BCB3B-3BC9-36A6-F417-020FBD38E038}"/>
              </a:ext>
            </a:extLst>
          </p:cNvPr>
          <p:cNvSpPr txBox="1"/>
          <p:nvPr/>
        </p:nvSpPr>
        <p:spPr>
          <a:xfrm>
            <a:off x="6534718" y="3578491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6" name="Text 23">
            <a:extLst>
              <a:ext uri="{FF2B5EF4-FFF2-40B4-BE49-F238E27FC236}">
                <a16:creationId xmlns:a16="http://schemas.microsoft.com/office/drawing/2014/main" id="{DA7AD54F-D534-7EE4-D76B-69512FC6BC52}"/>
              </a:ext>
            </a:extLst>
          </p:cNvPr>
          <p:cNvSpPr txBox="1"/>
          <p:nvPr/>
        </p:nvSpPr>
        <p:spPr>
          <a:xfrm>
            <a:off x="6994738" y="420576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7" name="Shape 24">
            <a:extLst>
              <a:ext uri="{FF2B5EF4-FFF2-40B4-BE49-F238E27FC236}">
                <a16:creationId xmlns:a16="http://schemas.microsoft.com/office/drawing/2014/main" id="{A49907BC-DAD0-5BED-F0BE-77475C240CB6}"/>
              </a:ext>
            </a:extLst>
          </p:cNvPr>
          <p:cNvSpPr/>
          <p:nvPr/>
        </p:nvSpPr>
        <p:spPr>
          <a:xfrm>
            <a:off x="6452879" y="411067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8" name="Text 25">
            <a:extLst>
              <a:ext uri="{FF2B5EF4-FFF2-40B4-BE49-F238E27FC236}">
                <a16:creationId xmlns:a16="http://schemas.microsoft.com/office/drawing/2014/main" id="{E2EDFB4B-2A06-7952-D09C-83C4C18D4785}"/>
              </a:ext>
            </a:extLst>
          </p:cNvPr>
          <p:cNvSpPr txBox="1"/>
          <p:nvPr/>
        </p:nvSpPr>
        <p:spPr>
          <a:xfrm>
            <a:off x="6534718" y="417925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13</a:t>
            </a:r>
          </a:p>
        </p:txBody>
      </p:sp>
      <p:sp>
        <p:nvSpPr>
          <p:cNvPr id="133" name="Text 20">
            <a:extLst>
              <a:ext uri="{FF2B5EF4-FFF2-40B4-BE49-F238E27FC236}">
                <a16:creationId xmlns:a16="http://schemas.microsoft.com/office/drawing/2014/main" id="{B7CD809C-B202-E97A-D194-A289BE878A71}"/>
              </a:ext>
            </a:extLst>
          </p:cNvPr>
          <p:cNvSpPr txBox="1"/>
          <p:nvPr/>
        </p:nvSpPr>
        <p:spPr>
          <a:xfrm>
            <a:off x="6994738" y="2995812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D8BBD0F-C897-3166-79BA-2B4EB6AD21D5}"/>
              </a:ext>
            </a:extLst>
          </p:cNvPr>
          <p:cNvGrpSpPr/>
          <p:nvPr/>
        </p:nvGrpSpPr>
        <p:grpSpPr>
          <a:xfrm>
            <a:off x="8851463" y="2318752"/>
            <a:ext cx="457200" cy="457200"/>
            <a:chOff x="3428198" y="4128717"/>
            <a:chExt cx="457200" cy="457200"/>
          </a:xfrm>
        </p:grpSpPr>
        <p:sp>
          <p:nvSpPr>
            <p:cNvPr id="135" name="Shape 15">
              <a:extLst>
                <a:ext uri="{FF2B5EF4-FFF2-40B4-BE49-F238E27FC236}">
                  <a16:creationId xmlns:a16="http://schemas.microsoft.com/office/drawing/2014/main" id="{79AC7E47-91B9-995E-4366-DD6FAB246201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6" name="Text 16">
              <a:extLst>
                <a:ext uri="{FF2B5EF4-FFF2-40B4-BE49-F238E27FC236}">
                  <a16:creationId xmlns:a16="http://schemas.microsoft.com/office/drawing/2014/main" id="{3CB90E1A-6394-27D1-17BB-550279CC15E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14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7" name="Text 17">
            <a:extLst>
              <a:ext uri="{FF2B5EF4-FFF2-40B4-BE49-F238E27FC236}">
                <a16:creationId xmlns:a16="http://schemas.microsoft.com/office/drawing/2014/main" id="{E4AD3852-C6A9-64FD-CAB2-5D7FC25FCDFD}"/>
              </a:ext>
            </a:extLst>
          </p:cNvPr>
          <p:cNvSpPr txBox="1"/>
          <p:nvPr/>
        </p:nvSpPr>
        <p:spPr>
          <a:xfrm>
            <a:off x="9383796" y="2410192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8" name="Text 17">
            <a:extLst>
              <a:ext uri="{FF2B5EF4-FFF2-40B4-BE49-F238E27FC236}">
                <a16:creationId xmlns:a16="http://schemas.microsoft.com/office/drawing/2014/main" id="{18C58714-1AFC-7A2D-579C-0A705D326AEB}"/>
              </a:ext>
            </a:extLst>
          </p:cNvPr>
          <p:cNvSpPr txBox="1"/>
          <p:nvPr/>
        </p:nvSpPr>
        <p:spPr>
          <a:xfrm>
            <a:off x="9383796" y="3013697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9" name="Text 17">
            <a:extLst>
              <a:ext uri="{FF2B5EF4-FFF2-40B4-BE49-F238E27FC236}">
                <a16:creationId xmlns:a16="http://schemas.microsoft.com/office/drawing/2014/main" id="{30656781-4BF9-3D15-64A6-139F5618B2F4}"/>
              </a:ext>
            </a:extLst>
          </p:cNvPr>
          <p:cNvSpPr txBox="1"/>
          <p:nvPr/>
        </p:nvSpPr>
        <p:spPr>
          <a:xfrm>
            <a:off x="9394881" y="3632337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B9A461C-530B-0970-F46F-7BCA6751767F}"/>
              </a:ext>
            </a:extLst>
          </p:cNvPr>
          <p:cNvGrpSpPr/>
          <p:nvPr/>
        </p:nvGrpSpPr>
        <p:grpSpPr>
          <a:xfrm>
            <a:off x="8851463" y="2912906"/>
            <a:ext cx="457200" cy="457200"/>
            <a:chOff x="3428198" y="4128717"/>
            <a:chExt cx="457200" cy="457200"/>
          </a:xfrm>
        </p:grpSpPr>
        <p:sp>
          <p:nvSpPr>
            <p:cNvPr id="141" name="Shape 15">
              <a:extLst>
                <a:ext uri="{FF2B5EF4-FFF2-40B4-BE49-F238E27FC236}">
                  <a16:creationId xmlns:a16="http://schemas.microsoft.com/office/drawing/2014/main" id="{052D0042-F019-4F19-AD6A-9F435E3D8952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2" name="Text 16">
              <a:extLst>
                <a:ext uri="{FF2B5EF4-FFF2-40B4-BE49-F238E27FC236}">
                  <a16:creationId xmlns:a16="http://schemas.microsoft.com/office/drawing/2014/main" id="{1EAEFE0A-E35B-65B4-A1C6-AFA6CC49C0CA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15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FA746BA-01D5-F202-37CC-60BE7FB981BB}"/>
              </a:ext>
            </a:extLst>
          </p:cNvPr>
          <p:cNvGrpSpPr/>
          <p:nvPr/>
        </p:nvGrpSpPr>
        <p:grpSpPr>
          <a:xfrm>
            <a:off x="8851463" y="3530328"/>
            <a:ext cx="457200" cy="457200"/>
            <a:chOff x="3428198" y="4128717"/>
            <a:chExt cx="457200" cy="457200"/>
          </a:xfrm>
        </p:grpSpPr>
        <p:sp>
          <p:nvSpPr>
            <p:cNvPr id="144" name="Shape 15">
              <a:extLst>
                <a:ext uri="{FF2B5EF4-FFF2-40B4-BE49-F238E27FC236}">
                  <a16:creationId xmlns:a16="http://schemas.microsoft.com/office/drawing/2014/main" id="{DAAD918A-50CD-A195-3A98-16160855D32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Text 16">
              <a:extLst>
                <a:ext uri="{FF2B5EF4-FFF2-40B4-BE49-F238E27FC236}">
                  <a16:creationId xmlns:a16="http://schemas.microsoft.com/office/drawing/2014/main" id="{8FB032D7-3DDB-26F6-673E-41D5C4DE170B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16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46" name="Image 9" descr="preencoded.png">
            <a:extLst>
              <a:ext uri="{FF2B5EF4-FFF2-40B4-BE49-F238E27FC236}">
                <a16:creationId xmlns:a16="http://schemas.microsoft.com/office/drawing/2014/main" id="{DA5F7852-FF94-5B7B-6C66-AD2782DE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841" b="-841"/>
          <a:stretch/>
        </p:blipFill>
        <p:spPr>
          <a:xfrm>
            <a:off x="6608694" y="1839382"/>
            <a:ext cx="190195" cy="1719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22FFE1F-4ED9-C39D-50C7-2E2D4A022B58}"/>
              </a:ext>
            </a:extLst>
          </p:cNvPr>
          <p:cNvGrpSpPr/>
          <p:nvPr/>
        </p:nvGrpSpPr>
        <p:grpSpPr>
          <a:xfrm>
            <a:off x="558535" y="1681509"/>
            <a:ext cx="1654175" cy="409651"/>
            <a:chOff x="584200" y="1688591"/>
            <a:chExt cx="1654175" cy="409651"/>
          </a:xfrm>
        </p:grpSpPr>
        <p:sp>
          <p:nvSpPr>
            <p:cNvPr id="149" name="Shape 4">
              <a:extLst>
                <a:ext uri="{FF2B5EF4-FFF2-40B4-BE49-F238E27FC236}">
                  <a16:creationId xmlns:a16="http://schemas.microsoft.com/office/drawing/2014/main" id="{03B1B082-39FA-47C6-4C9E-1907EFF1C99F}"/>
                </a:ext>
              </a:extLst>
            </p:cNvPr>
            <p:cNvSpPr/>
            <p:nvPr/>
          </p:nvSpPr>
          <p:spPr>
            <a:xfrm>
              <a:off x="584200" y="1688591"/>
              <a:ext cx="1654175" cy="409651"/>
            </a:xfrm>
            <a:prstGeom prst="roundRect">
              <a:avLst>
                <a:gd name="adj" fmla="val 155731"/>
              </a:avLst>
            </a:prstGeom>
            <a:solidFill>
              <a:schemeClr val="bg2">
                <a:lumMod val="50000"/>
              </a:schemeClr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0" name="Image 1" descr="preencoded.png">
              <a:extLst>
                <a:ext uri="{FF2B5EF4-FFF2-40B4-BE49-F238E27FC236}">
                  <a16:creationId xmlns:a16="http://schemas.microsoft.com/office/drawing/2014/main" id="{4C7450D3-B37C-2B5D-9474-7C595D13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310" b="-1310"/>
            <a:stretch/>
          </p:blipFill>
          <p:spPr>
            <a:xfrm>
              <a:off x="820826" y="1807259"/>
              <a:ext cx="209398" cy="171907"/>
            </a:xfrm>
            <a:prstGeom prst="rect">
              <a:avLst/>
            </a:prstGeom>
          </p:spPr>
        </p:pic>
        <p:sp>
          <p:nvSpPr>
            <p:cNvPr id="151" name="Text 5">
              <a:extLst>
                <a:ext uri="{FF2B5EF4-FFF2-40B4-BE49-F238E27FC236}">
                  <a16:creationId xmlns:a16="http://schemas.microsoft.com/office/drawing/2014/main" id="{CDCD0029-4200-0490-5AAC-D69E0D809EAA}"/>
                </a:ext>
              </a:extLst>
            </p:cNvPr>
            <p:cNvSpPr txBox="1"/>
            <p:nvPr/>
          </p:nvSpPr>
          <p:spPr>
            <a:xfrm>
              <a:off x="1075919" y="1772692"/>
              <a:ext cx="897026" cy="2386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>
                <a:buNone/>
              </a:pPr>
              <a:r>
                <a:rPr lang="ko-KR" altLang="en-US" sz="1400" b="1" dirty="0">
                  <a:solidFill>
                    <a:srgbClr val="F8F9FA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전체 요약</a:t>
              </a:r>
              <a:endParaRPr lang="en-US" sz="1400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59B06150-0C77-DD34-011D-74F31BF9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57" y="2881849"/>
            <a:ext cx="1190791" cy="1448002"/>
          </a:xfrm>
          <a:prstGeom prst="rect">
            <a:avLst/>
          </a:prstGeom>
        </p:spPr>
      </p:pic>
      <p:sp>
        <p:nvSpPr>
          <p:cNvPr id="6" name="Text 17">
            <a:extLst>
              <a:ext uri="{FF2B5EF4-FFF2-40B4-BE49-F238E27FC236}">
                <a16:creationId xmlns:a16="http://schemas.microsoft.com/office/drawing/2014/main" id="{97D1680E-9F17-A070-881B-63611936F74D}"/>
              </a:ext>
            </a:extLst>
          </p:cNvPr>
          <p:cNvSpPr txBox="1"/>
          <p:nvPr/>
        </p:nvSpPr>
        <p:spPr>
          <a:xfrm>
            <a:off x="3544896" y="608837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방문인구 비교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5F0030-B6D8-EC43-8A00-4FE89366DB48}"/>
              </a:ext>
            </a:extLst>
          </p:cNvPr>
          <p:cNvGrpSpPr/>
          <p:nvPr/>
        </p:nvGrpSpPr>
        <p:grpSpPr>
          <a:xfrm>
            <a:off x="3000564" y="5986366"/>
            <a:ext cx="457200" cy="457200"/>
            <a:chOff x="3427284" y="4128717"/>
            <a:chExt cx="457200" cy="457200"/>
          </a:xfrm>
        </p:grpSpPr>
        <p:sp>
          <p:nvSpPr>
            <p:cNvPr id="16" name="Shape 15">
              <a:extLst>
                <a:ext uri="{FF2B5EF4-FFF2-40B4-BE49-F238E27FC236}">
                  <a16:creationId xmlns:a16="http://schemas.microsoft.com/office/drawing/2014/main" id="{D0976E9E-F038-C283-08DC-9053F2E6648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 16">
              <a:extLst>
                <a:ext uri="{FF2B5EF4-FFF2-40B4-BE49-F238E27FC236}">
                  <a16:creationId xmlns:a16="http://schemas.microsoft.com/office/drawing/2014/main" id="{CEEEACAA-0B7B-607E-4C2D-6F83FD3D695B}"/>
                </a:ext>
              </a:extLst>
            </p:cNvPr>
            <p:cNvSpPr txBox="1"/>
            <p:nvPr/>
          </p:nvSpPr>
          <p:spPr>
            <a:xfrm>
              <a:off x="35165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10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9" name="Text 17">
            <a:extLst>
              <a:ext uri="{FF2B5EF4-FFF2-40B4-BE49-F238E27FC236}">
                <a16:creationId xmlns:a16="http://schemas.microsoft.com/office/drawing/2014/main" id="{47613B05-9DBC-DD45-A37B-33C9766AD6B8}"/>
              </a:ext>
            </a:extLst>
          </p:cNvPr>
          <p:cNvSpPr txBox="1"/>
          <p:nvPr/>
        </p:nvSpPr>
        <p:spPr>
          <a:xfrm>
            <a:off x="9408297" y="421308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매출 비교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EA732C-B46C-DC27-2496-D20559C9E809}"/>
              </a:ext>
            </a:extLst>
          </p:cNvPr>
          <p:cNvGrpSpPr/>
          <p:nvPr/>
        </p:nvGrpSpPr>
        <p:grpSpPr>
          <a:xfrm>
            <a:off x="8864879" y="4111076"/>
            <a:ext cx="457200" cy="457200"/>
            <a:chOff x="3428198" y="4128717"/>
            <a:chExt cx="457200" cy="457200"/>
          </a:xfrm>
        </p:grpSpPr>
        <p:sp>
          <p:nvSpPr>
            <p:cNvPr id="21" name="Shape 15">
              <a:extLst>
                <a:ext uri="{FF2B5EF4-FFF2-40B4-BE49-F238E27FC236}">
                  <a16:creationId xmlns:a16="http://schemas.microsoft.com/office/drawing/2014/main" id="{4EF9778D-2151-6B5D-B8A8-1FBC99ED503C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CEE1B8C6-0FBB-8234-3220-BC5DE537983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17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8" name="Shape 4">
            <a:extLst>
              <a:ext uri="{FF2B5EF4-FFF2-40B4-BE49-F238E27FC236}">
                <a16:creationId xmlns:a16="http://schemas.microsoft.com/office/drawing/2014/main" id="{6FA2389C-B27B-A981-53A2-F91850E4C3E2}"/>
              </a:ext>
            </a:extLst>
          </p:cNvPr>
          <p:cNvSpPr/>
          <p:nvPr/>
        </p:nvSpPr>
        <p:spPr>
          <a:xfrm>
            <a:off x="6449857" y="4885913"/>
            <a:ext cx="185086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17F966B-4AD6-9075-8C97-07B1C47A710C}"/>
              </a:ext>
            </a:extLst>
          </p:cNvPr>
          <p:cNvSpPr txBox="1"/>
          <p:nvPr/>
        </p:nvSpPr>
        <p:spPr>
          <a:xfrm>
            <a:off x="6994738" y="566551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시설물 및 주차장 현황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437CBF-6EBB-A13D-C7C0-93735C385E07}"/>
              </a:ext>
            </a:extLst>
          </p:cNvPr>
          <p:cNvGrpSpPr/>
          <p:nvPr/>
        </p:nvGrpSpPr>
        <p:grpSpPr>
          <a:xfrm>
            <a:off x="6451320" y="5563505"/>
            <a:ext cx="457200" cy="457200"/>
            <a:chOff x="3428198" y="4128717"/>
            <a:chExt cx="457200" cy="457200"/>
          </a:xfrm>
        </p:grpSpPr>
        <p:sp>
          <p:nvSpPr>
            <p:cNvPr id="38" name="Shape 15">
              <a:extLst>
                <a:ext uri="{FF2B5EF4-FFF2-40B4-BE49-F238E27FC236}">
                  <a16:creationId xmlns:a16="http://schemas.microsoft.com/office/drawing/2014/main" id="{08A1B7B5-53EA-0973-A8BE-14730EA339B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 16">
              <a:extLst>
                <a:ext uri="{FF2B5EF4-FFF2-40B4-BE49-F238E27FC236}">
                  <a16:creationId xmlns:a16="http://schemas.microsoft.com/office/drawing/2014/main" id="{8D7402B8-B171-7BA2-A867-85BBD41D4CB2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18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0" name="Text 5">
            <a:extLst>
              <a:ext uri="{FF2B5EF4-FFF2-40B4-BE49-F238E27FC236}">
                <a16:creationId xmlns:a16="http://schemas.microsoft.com/office/drawing/2014/main" id="{9868DA18-F1C0-A6F6-FAA5-EF74E71A58C2}"/>
              </a:ext>
            </a:extLst>
          </p:cNvPr>
          <p:cNvSpPr txBox="1"/>
          <p:nvPr/>
        </p:nvSpPr>
        <p:spPr>
          <a:xfrm>
            <a:off x="6881564" y="4971409"/>
            <a:ext cx="129437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공간 인프라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2" name="그래픽 41" descr="표식 단색으로 채워진">
            <a:extLst>
              <a:ext uri="{FF2B5EF4-FFF2-40B4-BE49-F238E27FC236}">
                <a16:creationId xmlns:a16="http://schemas.microsoft.com/office/drawing/2014/main" id="{EB821610-E61A-A973-C2AC-8B0ED7DC5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253" y="4922424"/>
            <a:ext cx="373396" cy="3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582F-B7DA-AA52-BDD0-D43AA906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25">
            <a:extLst>
              <a:ext uri="{FF2B5EF4-FFF2-40B4-BE49-F238E27FC236}">
                <a16:creationId xmlns:a16="http://schemas.microsoft.com/office/drawing/2014/main" id="{E33BEA99-F289-3CCE-9C5C-939A3910D648}"/>
              </a:ext>
            </a:extLst>
          </p:cNvPr>
          <p:cNvSpPr/>
          <p:nvPr/>
        </p:nvSpPr>
        <p:spPr>
          <a:xfrm>
            <a:off x="9313440" y="3200749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E564D95-D877-988A-4E97-D548C0C35543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외국인은 어디에 얼마나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C0544A1-6672-A9E2-56DF-F75382B15E9F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14</a:t>
            </a:r>
            <a:endParaRPr lang="en-US" dirty="0"/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11282BA1-009D-996B-4FBD-74746AAA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920514" y="1485748"/>
            <a:ext cx="171907" cy="171907"/>
          </a:xfrm>
          <a:prstGeom prst="rect">
            <a:avLst/>
          </a:prstGeom>
        </p:spPr>
      </p:pic>
      <p:sp>
        <p:nvSpPr>
          <p:cNvPr id="3" name="Text 12">
            <a:extLst>
              <a:ext uri="{FF2B5EF4-FFF2-40B4-BE49-F238E27FC236}">
                <a16:creationId xmlns:a16="http://schemas.microsoft.com/office/drawing/2014/main" id="{85ABC438-3433-EFEB-355D-6613E3CBA127}"/>
              </a:ext>
            </a:extLst>
          </p:cNvPr>
          <p:cNvSpPr txBox="1"/>
          <p:nvPr/>
        </p:nvSpPr>
        <p:spPr>
          <a:xfrm>
            <a:off x="5132782" y="1456713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24FDDC09-6718-44C8-D1DA-854B4ECF33CA}"/>
              </a:ext>
            </a:extLst>
          </p:cNvPr>
          <p:cNvSpPr txBox="1"/>
          <p:nvPr/>
        </p:nvSpPr>
        <p:spPr>
          <a:xfrm>
            <a:off x="4920514" y="4737731"/>
            <a:ext cx="6462965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 </a:t>
            </a:r>
            <a:r>
              <a:rPr lang="en-US" altLang="ko-KR" sz="16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(71.1%)</a:t>
            </a:r>
            <a:endParaRPr lang="en-US" sz="1600" dirty="0">
              <a:solidFill>
                <a:srgbClr val="E74C3C"/>
              </a:solidFill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3DFA3AA1-F4B9-81DC-791A-A40FA618BD55}"/>
              </a:ext>
            </a:extLst>
          </p:cNvPr>
          <p:cNvSpPr txBox="1"/>
          <p:nvPr/>
        </p:nvSpPr>
        <p:spPr>
          <a:xfrm>
            <a:off x="4929815" y="5165175"/>
            <a:ext cx="5529432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(14.4%)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885DE33-7BF6-743E-2A24-B9EA8A6FC5EA}"/>
              </a:ext>
            </a:extLst>
          </p:cNvPr>
          <p:cNvSpPr txBox="1"/>
          <p:nvPr/>
        </p:nvSpPr>
        <p:spPr>
          <a:xfrm>
            <a:off x="4933215" y="5683937"/>
            <a:ext cx="3685030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(9.5%)</a:t>
            </a:r>
            <a:endParaRPr lang="en-US" sz="1100" dirty="0">
              <a:solidFill>
                <a:srgbClr val="7F7F7F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317220-BB8A-36FF-BFC3-9D2CE8C7AD56}"/>
              </a:ext>
            </a:extLst>
          </p:cNvPr>
          <p:cNvSpPr/>
          <p:nvPr/>
        </p:nvSpPr>
        <p:spPr>
          <a:xfrm>
            <a:off x="9698218" y="3295356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Shape 29">
            <a:extLst>
              <a:ext uri="{FF2B5EF4-FFF2-40B4-BE49-F238E27FC236}">
                <a16:creationId xmlns:a16="http://schemas.microsoft.com/office/drawing/2014/main" id="{B65701FD-026D-4DB2-7BFA-7D9A37F1608E}"/>
              </a:ext>
            </a:extLst>
          </p:cNvPr>
          <p:cNvSpPr/>
          <p:nvPr/>
        </p:nvSpPr>
        <p:spPr>
          <a:xfrm>
            <a:off x="10168712" y="4211865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6">
            <a:extLst>
              <a:ext uri="{FF2B5EF4-FFF2-40B4-BE49-F238E27FC236}">
                <a16:creationId xmlns:a16="http://schemas.microsoft.com/office/drawing/2014/main" id="{9835410B-28B2-D7DC-80F9-274BC07C2165}"/>
              </a:ext>
            </a:extLst>
          </p:cNvPr>
          <p:cNvSpPr/>
          <p:nvPr/>
        </p:nvSpPr>
        <p:spPr>
          <a:xfrm>
            <a:off x="9313439" y="3200749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2AFCDA6C-1AD2-8497-CFC3-8F121F51572F}"/>
              </a:ext>
            </a:extLst>
          </p:cNvPr>
          <p:cNvSpPr txBox="1"/>
          <p:nvPr/>
        </p:nvSpPr>
        <p:spPr>
          <a:xfrm>
            <a:off x="9774466" y="3342419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</a:t>
            </a: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28">
            <a:extLst>
              <a:ext uri="{FF2B5EF4-FFF2-40B4-BE49-F238E27FC236}">
                <a16:creationId xmlns:a16="http://schemas.microsoft.com/office/drawing/2014/main" id="{4C4D255C-0373-C2B3-C1E2-70CED6C7F134}"/>
              </a:ext>
            </a:extLst>
          </p:cNvPr>
          <p:cNvSpPr txBox="1"/>
          <p:nvPr/>
        </p:nvSpPr>
        <p:spPr>
          <a:xfrm>
            <a:off x="9601079" y="356709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42" name="Shape 29">
            <a:extLst>
              <a:ext uri="{FF2B5EF4-FFF2-40B4-BE49-F238E27FC236}">
                <a16:creationId xmlns:a16="http://schemas.microsoft.com/office/drawing/2014/main" id="{19742119-0FCA-81E3-59CA-8656E9B5CB1F}"/>
              </a:ext>
            </a:extLst>
          </p:cNvPr>
          <p:cNvSpPr/>
          <p:nvPr/>
        </p:nvSpPr>
        <p:spPr>
          <a:xfrm>
            <a:off x="10168712" y="3748228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4" name="Text 30">
            <a:extLst>
              <a:ext uri="{FF2B5EF4-FFF2-40B4-BE49-F238E27FC236}">
                <a16:creationId xmlns:a16="http://schemas.microsoft.com/office/drawing/2014/main" id="{03908CD4-5666-F56D-37C7-55020E3217B8}"/>
              </a:ext>
            </a:extLst>
          </p:cNvPr>
          <p:cNvSpPr txBox="1"/>
          <p:nvPr/>
        </p:nvSpPr>
        <p:spPr>
          <a:xfrm>
            <a:off x="10221291" y="3690419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20,137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5" name="Text 31">
            <a:extLst>
              <a:ext uri="{FF2B5EF4-FFF2-40B4-BE49-F238E27FC236}">
                <a16:creationId xmlns:a16="http://schemas.microsoft.com/office/drawing/2014/main" id="{BED35820-3D0D-1E5B-9FE6-606422395078}"/>
              </a:ext>
            </a:extLst>
          </p:cNvPr>
          <p:cNvSpPr txBox="1"/>
          <p:nvPr/>
        </p:nvSpPr>
        <p:spPr>
          <a:xfrm>
            <a:off x="9590569" y="402219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47" name="Text 33">
            <a:extLst>
              <a:ext uri="{FF2B5EF4-FFF2-40B4-BE49-F238E27FC236}">
                <a16:creationId xmlns:a16="http://schemas.microsoft.com/office/drawing/2014/main" id="{B81199F6-9FA0-ABD0-963A-35F82E03E767}"/>
              </a:ext>
            </a:extLst>
          </p:cNvPr>
          <p:cNvSpPr txBox="1"/>
          <p:nvPr/>
        </p:nvSpPr>
        <p:spPr>
          <a:xfrm>
            <a:off x="10223643" y="4155606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18,088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8" name="Shape 25">
            <a:extLst>
              <a:ext uri="{FF2B5EF4-FFF2-40B4-BE49-F238E27FC236}">
                <a16:creationId xmlns:a16="http://schemas.microsoft.com/office/drawing/2014/main" id="{AED7D960-6135-28B1-CA21-F041F6C46701}"/>
              </a:ext>
            </a:extLst>
          </p:cNvPr>
          <p:cNvSpPr/>
          <p:nvPr/>
        </p:nvSpPr>
        <p:spPr>
          <a:xfrm>
            <a:off x="9313440" y="1703197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F7F645F-F258-7410-BAD3-31496F4768BE}"/>
              </a:ext>
            </a:extLst>
          </p:cNvPr>
          <p:cNvSpPr/>
          <p:nvPr/>
        </p:nvSpPr>
        <p:spPr>
          <a:xfrm>
            <a:off x="9698218" y="1785112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Shape 29">
            <a:extLst>
              <a:ext uri="{FF2B5EF4-FFF2-40B4-BE49-F238E27FC236}">
                <a16:creationId xmlns:a16="http://schemas.microsoft.com/office/drawing/2014/main" id="{2D038AC9-35FA-C6CB-CBB0-8E25F6ACE126}"/>
              </a:ext>
            </a:extLst>
          </p:cNvPr>
          <p:cNvSpPr/>
          <p:nvPr/>
        </p:nvSpPr>
        <p:spPr>
          <a:xfrm>
            <a:off x="10168712" y="2701621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27">
            <a:extLst>
              <a:ext uri="{FF2B5EF4-FFF2-40B4-BE49-F238E27FC236}">
                <a16:creationId xmlns:a16="http://schemas.microsoft.com/office/drawing/2014/main" id="{8E1613AE-F722-CE70-BE1A-46B9886A56E4}"/>
              </a:ext>
            </a:extLst>
          </p:cNvPr>
          <p:cNvSpPr txBox="1"/>
          <p:nvPr/>
        </p:nvSpPr>
        <p:spPr>
          <a:xfrm>
            <a:off x="9774466" y="1832175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매출건수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28">
            <a:extLst>
              <a:ext uri="{FF2B5EF4-FFF2-40B4-BE49-F238E27FC236}">
                <a16:creationId xmlns:a16="http://schemas.microsoft.com/office/drawing/2014/main" id="{16666DF8-5B1B-94A8-3613-43ED5F64027A}"/>
              </a:ext>
            </a:extLst>
          </p:cNvPr>
          <p:cNvSpPr txBox="1"/>
          <p:nvPr/>
        </p:nvSpPr>
        <p:spPr>
          <a:xfrm>
            <a:off x="9601079" y="205684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54" name="Shape 29">
            <a:extLst>
              <a:ext uri="{FF2B5EF4-FFF2-40B4-BE49-F238E27FC236}">
                <a16:creationId xmlns:a16="http://schemas.microsoft.com/office/drawing/2014/main" id="{B677648F-376F-B177-290B-2C74691D3756}"/>
              </a:ext>
            </a:extLst>
          </p:cNvPr>
          <p:cNvSpPr/>
          <p:nvPr/>
        </p:nvSpPr>
        <p:spPr>
          <a:xfrm>
            <a:off x="10168712" y="2237984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5" name="Text 30">
            <a:extLst>
              <a:ext uri="{FF2B5EF4-FFF2-40B4-BE49-F238E27FC236}">
                <a16:creationId xmlns:a16="http://schemas.microsoft.com/office/drawing/2014/main" id="{EF0E3FCF-00A3-3A91-DA62-96F007F598AF}"/>
              </a:ext>
            </a:extLst>
          </p:cNvPr>
          <p:cNvSpPr txBox="1"/>
          <p:nvPr/>
        </p:nvSpPr>
        <p:spPr>
          <a:xfrm>
            <a:off x="10211131" y="2180175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3,880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6" name="Text 31">
            <a:extLst>
              <a:ext uri="{FF2B5EF4-FFF2-40B4-BE49-F238E27FC236}">
                <a16:creationId xmlns:a16="http://schemas.microsoft.com/office/drawing/2014/main" id="{8C55E6D3-C44E-46A1-FA3A-01A227DB1F98}"/>
              </a:ext>
            </a:extLst>
          </p:cNvPr>
          <p:cNvSpPr txBox="1"/>
          <p:nvPr/>
        </p:nvSpPr>
        <p:spPr>
          <a:xfrm>
            <a:off x="9590569" y="251140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57" name="Text 33">
            <a:extLst>
              <a:ext uri="{FF2B5EF4-FFF2-40B4-BE49-F238E27FC236}">
                <a16:creationId xmlns:a16="http://schemas.microsoft.com/office/drawing/2014/main" id="{3FC27190-C7AD-CE8E-AE28-2B67A5426BF7}"/>
              </a:ext>
            </a:extLst>
          </p:cNvPr>
          <p:cNvSpPr txBox="1"/>
          <p:nvPr/>
        </p:nvSpPr>
        <p:spPr>
          <a:xfrm>
            <a:off x="10213483" y="2645362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181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9" name="Shape 26">
            <a:extLst>
              <a:ext uri="{FF2B5EF4-FFF2-40B4-BE49-F238E27FC236}">
                <a16:creationId xmlns:a16="http://schemas.microsoft.com/office/drawing/2014/main" id="{E96AF54C-A1EF-9352-0A1D-D749CDDFF208}"/>
              </a:ext>
            </a:extLst>
          </p:cNvPr>
          <p:cNvSpPr/>
          <p:nvPr/>
        </p:nvSpPr>
        <p:spPr>
          <a:xfrm>
            <a:off x="9310012" y="1702448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95100E67-DD3E-5D84-CC0F-75DD8B7039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2724" b="-2724"/>
          <a:stretch/>
        </p:blipFill>
        <p:spPr>
          <a:xfrm>
            <a:off x="724280" y="1463448"/>
            <a:ext cx="142647" cy="171907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C309B73B-7D2F-2214-D561-2078C3611676}"/>
              </a:ext>
            </a:extLst>
          </p:cNvPr>
          <p:cNvSpPr txBox="1"/>
          <p:nvPr/>
        </p:nvSpPr>
        <p:spPr>
          <a:xfrm>
            <a:off x="908201" y="1434413"/>
            <a:ext cx="191726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8F378BB4-AA2F-FD03-3B94-076B8B34FDE7}"/>
              </a:ext>
            </a:extLst>
          </p:cNvPr>
          <p:cNvSpPr txBox="1"/>
          <p:nvPr/>
        </p:nvSpPr>
        <p:spPr>
          <a:xfrm>
            <a:off x="724280" y="4737731"/>
            <a:ext cx="5647772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(51.0%)</a:t>
            </a: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CA81961-0ED6-D8D1-159D-A6C0469F0226}"/>
              </a:ext>
            </a:extLst>
          </p:cNvPr>
          <p:cNvSpPr txBox="1"/>
          <p:nvPr/>
        </p:nvSpPr>
        <p:spPr>
          <a:xfrm>
            <a:off x="733580" y="5142875"/>
            <a:ext cx="537112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(19.7%)</a:t>
            </a: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4F07508C-AC19-B4BC-6EAB-05FEBE32FF70}"/>
              </a:ext>
            </a:extLst>
          </p:cNvPr>
          <p:cNvSpPr txBox="1"/>
          <p:nvPr/>
        </p:nvSpPr>
        <p:spPr>
          <a:xfrm>
            <a:off x="736980" y="5661637"/>
            <a:ext cx="440059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(11.6%)</a:t>
            </a:r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4FBADD4B-C0B2-ABDC-EE12-DBCA77DDA179}"/>
              </a:ext>
            </a:extLst>
          </p:cNvPr>
          <p:cNvSpPr txBox="1"/>
          <p:nvPr/>
        </p:nvSpPr>
        <p:spPr>
          <a:xfrm>
            <a:off x="1459932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78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54640869"/>
                  </p:ext>
                </p:extLst>
              </p:nvPr>
            </p:nvGraphicFramePr>
            <p:xfrm>
              <a:off x="606960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960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10860077"/>
                  </p:ext>
                </p:extLst>
              </p:nvPr>
            </p:nvGraphicFramePr>
            <p:xfrm>
              <a:off x="4834789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789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3">
            <a:extLst>
              <a:ext uri="{FF2B5EF4-FFF2-40B4-BE49-F238E27FC236}">
                <a16:creationId xmlns:a16="http://schemas.microsoft.com/office/drawing/2014/main" id="{557499F9-066E-B1EC-AA47-69A6DBED6C3A}"/>
              </a:ext>
            </a:extLst>
          </p:cNvPr>
          <p:cNvSpPr txBox="1"/>
          <p:nvPr/>
        </p:nvSpPr>
        <p:spPr>
          <a:xfrm>
            <a:off x="5653980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5F33-D7C5-4CA8-9446-03079C7E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8029053B-59D4-9B1A-ADAB-5487DC9371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9FE959-2A7B-9159-C24E-C282982B74DC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15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786384" y="137459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9"/>
          <p:cNvSpPr/>
          <p:nvPr/>
        </p:nvSpPr>
        <p:spPr>
          <a:xfrm>
            <a:off x="786384" y="137459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995781" y="1562965"/>
            <a:ext cx="171907" cy="171907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1243584" y="1545591"/>
            <a:ext cx="228193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16" name="Text 11"/>
          <p:cNvSpPr txBox="1"/>
          <p:nvPr/>
        </p:nvSpPr>
        <p:spPr>
          <a:xfrm>
            <a:off x="995781" y="1892149"/>
            <a:ext cx="141594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2806701" y="1892149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14,937,429원</a:t>
            </a:r>
            <a:endParaRPr lang="en-US" sz="1000" dirty="0"/>
          </a:p>
        </p:txBody>
      </p:sp>
      <p:sp>
        <p:nvSpPr>
          <p:cNvPr id="18" name="Text 13"/>
          <p:cNvSpPr txBox="1"/>
          <p:nvPr/>
        </p:nvSpPr>
        <p:spPr>
          <a:xfrm>
            <a:off x="995781" y="2155496"/>
            <a:ext cx="135707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sz="1000" dirty="0"/>
          </a:p>
        </p:txBody>
      </p:sp>
      <p:sp>
        <p:nvSpPr>
          <p:cNvPr id="19" name="Text 14"/>
          <p:cNvSpPr txBox="1"/>
          <p:nvPr/>
        </p:nvSpPr>
        <p:spPr>
          <a:xfrm>
            <a:off x="2914651" y="2155496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661건</a:t>
            </a:r>
            <a:endParaRPr lang="en-US" sz="1000" dirty="0"/>
          </a:p>
        </p:txBody>
      </p:sp>
      <p:sp>
        <p:nvSpPr>
          <p:cNvPr id="20" name="Text 15"/>
          <p:cNvSpPr txBox="1"/>
          <p:nvPr/>
        </p:nvSpPr>
        <p:spPr>
          <a:xfrm>
            <a:off x="995781" y="241884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21" name="Text 16"/>
          <p:cNvSpPr txBox="1">
            <a:spLocks/>
          </p:cNvSpPr>
          <p:nvPr/>
        </p:nvSpPr>
        <p:spPr>
          <a:xfrm>
            <a:off x="2914650" y="2418843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22,588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22" name="Shape 17"/>
          <p:cNvSpPr/>
          <p:nvPr/>
        </p:nvSpPr>
        <p:spPr>
          <a:xfrm>
            <a:off x="786384" y="3024176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786384" y="3024176"/>
            <a:ext cx="38405" cy="1485900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rcRect t="-2724" b="-2724"/>
          <a:stretch/>
        </p:blipFill>
        <p:spPr>
          <a:xfrm>
            <a:off x="995781" y="3212542"/>
            <a:ext cx="142646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1214323" y="3196083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26" name="Text 20"/>
          <p:cNvSpPr txBox="1"/>
          <p:nvPr/>
        </p:nvSpPr>
        <p:spPr>
          <a:xfrm>
            <a:off x="995781" y="3542641"/>
            <a:ext cx="13570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27" name="Text 21"/>
          <p:cNvSpPr txBox="1"/>
          <p:nvPr/>
        </p:nvSpPr>
        <p:spPr>
          <a:xfrm>
            <a:off x="3155772" y="3537926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20,351,750원</a:t>
            </a:r>
            <a:endParaRPr lang="en-US" sz="1000" dirty="0"/>
          </a:p>
        </p:txBody>
      </p:sp>
      <p:sp>
        <p:nvSpPr>
          <p:cNvPr id="29" name="Text 23"/>
          <p:cNvSpPr txBox="1"/>
          <p:nvPr/>
        </p:nvSpPr>
        <p:spPr>
          <a:xfrm>
            <a:off x="995781" y="3805988"/>
            <a:ext cx="11174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30" name="Text 24"/>
          <p:cNvSpPr txBox="1"/>
          <p:nvPr/>
        </p:nvSpPr>
        <p:spPr>
          <a:xfrm>
            <a:off x="3155772" y="3801273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1,015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000" dirty="0"/>
          </a:p>
        </p:txBody>
      </p:sp>
      <p:sp>
        <p:nvSpPr>
          <p:cNvPr id="32" name="Text 26"/>
          <p:cNvSpPr txBox="1"/>
          <p:nvPr/>
        </p:nvSpPr>
        <p:spPr>
          <a:xfrm>
            <a:off x="995781" y="4068421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33" name="Text 27"/>
          <p:cNvSpPr txBox="1"/>
          <p:nvPr/>
        </p:nvSpPr>
        <p:spPr>
          <a:xfrm>
            <a:off x="3066872" y="4063706"/>
            <a:ext cx="11174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20,061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35" name="Shape 29"/>
          <p:cNvSpPr/>
          <p:nvPr/>
        </p:nvSpPr>
        <p:spPr>
          <a:xfrm>
            <a:off x="786384" y="467466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Shape 30"/>
          <p:cNvSpPr/>
          <p:nvPr/>
        </p:nvSpPr>
        <p:spPr>
          <a:xfrm>
            <a:off x="786384" y="467466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rcRect l="-7143" r="-7143"/>
          <a:stretch/>
        </p:blipFill>
        <p:spPr>
          <a:xfrm>
            <a:off x="995781" y="4863034"/>
            <a:ext cx="171907" cy="171907"/>
          </a:xfrm>
          <a:prstGeom prst="rect">
            <a:avLst/>
          </a:prstGeom>
        </p:spPr>
      </p:pic>
      <p:sp>
        <p:nvSpPr>
          <p:cNvPr id="38" name="Text 31"/>
          <p:cNvSpPr txBox="1"/>
          <p:nvPr/>
        </p:nvSpPr>
        <p:spPr>
          <a:xfrm>
            <a:off x="1243583" y="4845661"/>
            <a:ext cx="252191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39" name="Text 32"/>
          <p:cNvSpPr txBox="1"/>
          <p:nvPr/>
        </p:nvSpPr>
        <p:spPr>
          <a:xfrm>
            <a:off x="995781" y="5193133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42" name="Text 35"/>
          <p:cNvSpPr txBox="1"/>
          <p:nvPr/>
        </p:nvSpPr>
        <p:spPr>
          <a:xfrm>
            <a:off x="995781" y="5455566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45" name="Text 38"/>
          <p:cNvSpPr txBox="1"/>
          <p:nvPr/>
        </p:nvSpPr>
        <p:spPr>
          <a:xfrm>
            <a:off x="995781" y="571891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평균금액</a:t>
            </a:r>
            <a:endParaRPr lang="en-US" sz="1000" dirty="0"/>
          </a:p>
        </p:txBody>
      </p:sp>
      <p:sp>
        <p:nvSpPr>
          <p:cNvPr id="76" name="Text 12">
            <a:extLst>
              <a:ext uri="{FF2B5EF4-FFF2-40B4-BE49-F238E27FC236}">
                <a16:creationId xmlns:a16="http://schemas.microsoft.com/office/drawing/2014/main" id="{68AED196-9D01-8582-8CAD-3EECE9003334}"/>
              </a:ext>
            </a:extLst>
          </p:cNvPr>
          <p:cNvSpPr txBox="1"/>
          <p:nvPr/>
        </p:nvSpPr>
        <p:spPr>
          <a:xfrm>
            <a:off x="2806701" y="5172170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21,242,571원</a:t>
            </a:r>
            <a:endParaRPr lang="en-US" sz="1000" dirty="0"/>
          </a:p>
        </p:txBody>
      </p:sp>
      <p:sp>
        <p:nvSpPr>
          <p:cNvPr id="77" name="Text 14">
            <a:extLst>
              <a:ext uri="{FF2B5EF4-FFF2-40B4-BE49-F238E27FC236}">
                <a16:creationId xmlns:a16="http://schemas.microsoft.com/office/drawing/2014/main" id="{E43F5EC8-BCA6-8F07-471C-4444BAA3645D}"/>
              </a:ext>
            </a:extLst>
          </p:cNvPr>
          <p:cNvSpPr txBox="1"/>
          <p:nvPr/>
        </p:nvSpPr>
        <p:spPr>
          <a:xfrm>
            <a:off x="2914651" y="5435517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809건</a:t>
            </a:r>
            <a:endParaRPr lang="en-US" sz="1000" dirty="0"/>
          </a:p>
        </p:txBody>
      </p:sp>
      <p:sp>
        <p:nvSpPr>
          <p:cNvPr id="78" name="Text 16">
            <a:extLst>
              <a:ext uri="{FF2B5EF4-FFF2-40B4-BE49-F238E27FC236}">
                <a16:creationId xmlns:a16="http://schemas.microsoft.com/office/drawing/2014/main" id="{518FBBFD-4666-5A2E-27BF-83F6302FFB12}"/>
              </a:ext>
            </a:extLst>
          </p:cNvPr>
          <p:cNvSpPr txBox="1">
            <a:spLocks/>
          </p:cNvSpPr>
          <p:nvPr/>
        </p:nvSpPr>
        <p:spPr>
          <a:xfrm>
            <a:off x="2914650" y="5698864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26,244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graphicFrame>
        <p:nvGraphicFramePr>
          <p:cNvPr id="7" name="SL20_chart">
            <a:extLst>
              <a:ext uri="{FF2B5EF4-FFF2-40B4-BE49-F238E27FC236}">
                <a16:creationId xmlns:a16="http://schemas.microsoft.com/office/drawing/2014/main" id="{FF7119F6-424E-7DC1-791B-BAFB1BE8B84F}"/>
              </a:ext>
            </a:extLst>
          </p:cNvPr>
          <p:cNvGraphicFramePr/>
          <p:nvPr/>
        </p:nvGraphicFramePr>
        <p:xfrm>
          <a:off x="5053584" y="1475188"/>
          <a:ext cx="6361122" cy="4522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3438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AE9E-1024-3718-22F5-B97AEA8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5CBF4C51-4DA0-F2B1-42D4-46011FF93BDD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4F1423B-19C3-FA11-B3A4-23572E50FAC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68D0B72-E929-2A5D-C691-51C3CF4313ED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88516B75-693D-356A-3961-9E9732EB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D12564EB-1793-8DDA-98A3-99E18AA59AC5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교통시설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D7257972-0B8F-79AA-7AE8-A8EEFC15B90F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ECBDA0CB-BB87-CB1A-AE40-0D4DF5DA4AEE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0546269A-ED58-252E-FBBD-D2DA0354EB39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B7BAC081-CC32-8957-E86E-80ECEC608C3B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9CA01B08-6911-0146-B886-AA7F9DE09315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FB0AB00-C5FD-D7D9-4957-C49C9A5F5F3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9279B6DA-5615-C364-7469-26A3DC71431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B8FD955E-D4A1-310F-52AC-3A932E8BD6F2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철도역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61924540-48BD-5E8B-6DF5-159F1CD62B33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7D380526-5907-7211-2432-A9C0DD86C02C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50D7ECFE-3C44-A635-52D3-912ECA64B65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2EA35FBC-9C36-A506-B8D6-0096915E70E1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40DCC5BF-AE10-B95D-1AE9-F19FD945C15F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버스정류장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57FB4CBA-5F2D-FDA7-81C7-40D8D45876A3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89E31F98-B207-DA7A-FA40-65668E0F9111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52개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3BF6F1E5-2E44-88DD-484E-BEDCD7C9B0B9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9C590F6F-FB77-819E-0F68-809DC27473CA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11AE84F-5985-1326-134B-68D136E56392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공항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BB851402-8C3A-AE81-3B26-4D30A9B61EA7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EA8A76A8-BEDA-0A5A-66DB-0E143F6870D7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877A4AB2-DE81-8833-490A-AF987D891678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C9AEAB62-8621-D649-B81C-92B26161F03C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지하철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397D75F-A270-8F10-ED6C-CF2393FCE70E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1FBFDC6C-1423-8A82-0B71-37E9EFE6DD22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Shape 61">
            <a:extLst>
              <a:ext uri="{FF2B5EF4-FFF2-40B4-BE49-F238E27FC236}">
                <a16:creationId xmlns:a16="http://schemas.microsoft.com/office/drawing/2014/main" id="{849E24C7-B088-061E-45BD-458FBB75C31A}"/>
              </a:ext>
            </a:extLst>
          </p:cNvPr>
          <p:cNvSpPr/>
          <p:nvPr/>
        </p:nvSpPr>
        <p:spPr>
          <a:xfrm>
            <a:off x="6104877" y="356295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2" name="Text 62">
            <a:extLst>
              <a:ext uri="{FF2B5EF4-FFF2-40B4-BE49-F238E27FC236}">
                <a16:creationId xmlns:a16="http://schemas.microsoft.com/office/drawing/2014/main" id="{EBA435A5-64E3-2AF5-B307-9CE56F00018E}"/>
              </a:ext>
            </a:extLst>
          </p:cNvPr>
          <p:cNvSpPr txBox="1"/>
          <p:nvPr/>
        </p:nvSpPr>
        <p:spPr>
          <a:xfrm>
            <a:off x="6334087" y="3348071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터미널</a:t>
            </a:r>
            <a:endParaRPr lang="en-US" sz="800" dirty="0"/>
          </a:p>
        </p:txBody>
      </p:sp>
      <p:sp>
        <p:nvSpPr>
          <p:cNvPr id="63" name="Shape 63">
            <a:extLst>
              <a:ext uri="{FF2B5EF4-FFF2-40B4-BE49-F238E27FC236}">
                <a16:creationId xmlns:a16="http://schemas.microsoft.com/office/drawing/2014/main" id="{66B5BFFA-C585-4303-CB45-FB169E99E030}"/>
              </a:ext>
            </a:extLst>
          </p:cNvPr>
          <p:cNvSpPr/>
          <p:nvPr/>
        </p:nvSpPr>
        <p:spPr>
          <a:xfrm>
            <a:off x="7262508" y="356295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Shape 65">
            <a:extLst>
              <a:ext uri="{FF2B5EF4-FFF2-40B4-BE49-F238E27FC236}">
                <a16:creationId xmlns:a16="http://schemas.microsoft.com/office/drawing/2014/main" id="{0C1FDC2F-4DFD-3529-2DF2-3DF954315B39}"/>
              </a:ext>
            </a:extLst>
          </p:cNvPr>
          <p:cNvSpPr/>
          <p:nvPr/>
        </p:nvSpPr>
        <p:spPr>
          <a:xfrm>
            <a:off x="7889786" y="356295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FBA0120-60F8-BE54-D2E8-EE167C205B9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A3C080A6-86FD-C184-857E-36287C5B3308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DF948B1-AD39-B5CB-8A1A-FE8C5D0527A1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BFD9B3-CF80-AB8B-6C72-23C4EBD7D1F1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AA01AB-126D-A0A6-D58A-D5FAD6D3D391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77E9AD9-058E-A9D1-4C40-45933EF0BE28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1FF1E77-AF77-79C0-BADB-75257F066C85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440C769-EC2E-80B7-E2EE-78B2E0EAE864}"/>
              </a:ext>
            </a:extLst>
          </p:cNvPr>
          <p:cNvSpPr/>
          <p:nvPr/>
        </p:nvSpPr>
        <p:spPr>
          <a:xfrm>
            <a:off x="6210572" y="3385939"/>
            <a:ext cx="89801" cy="91210"/>
          </a:xfrm>
          <a:prstGeom prst="ellipse">
            <a:avLst/>
          </a:prstGeom>
          <a:solidFill>
            <a:srgbClr val="9467BD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58F4CEEC-4C8A-D755-AFBB-D1FCE896F310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2263CBCA-FDE7-D544-3294-E9D67A82A8EA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0개</a:t>
            </a:r>
            <a:endParaRPr lang="en-US" sz="800" dirty="0"/>
          </a:p>
        </p:txBody>
      </p:sp>
      <p:sp>
        <p:nvSpPr>
          <p:cNvPr id="17" name="Text 40">
            <a:extLst>
              <a:ext uri="{FF2B5EF4-FFF2-40B4-BE49-F238E27FC236}">
                <a16:creationId xmlns:a16="http://schemas.microsoft.com/office/drawing/2014/main" id="{6F5A227C-7914-800A-EA03-152E5A61BB52}"/>
              </a:ext>
            </a:extLst>
          </p:cNvPr>
          <p:cNvSpPr txBox="1"/>
          <p:nvPr/>
        </p:nvSpPr>
        <p:spPr>
          <a:xfrm>
            <a:off x="7140855" y="3348829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315132A6-EB3C-DC2B-2C34-E6528BB9509F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0.00000개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1B84D7A4-815B-099D-00CA-763D5C28B620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0.00046개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C5510F81-07BC-3AE6-E50D-080F837F490E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0.00000개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B0EE30A0-7B0E-9AE9-0630-48C9FAD8FA21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0.00000개</a:t>
            </a:r>
            <a:endParaRPr lang="en-US" sz="800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08E1E2E2-5DF1-377E-7354-BA1E71A02598}"/>
              </a:ext>
            </a:extLst>
          </p:cNvPr>
          <p:cNvSpPr txBox="1"/>
          <p:nvPr/>
        </p:nvSpPr>
        <p:spPr>
          <a:xfrm>
            <a:off x="7979194" y="335331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0.00003개</a:t>
            </a:r>
            <a:endParaRPr lang="en-US" sz="8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2CD2-CE8F-A36E-F97D-E25C36E3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4FDCF1E-FF56-E6EA-E6C2-80DF3665899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E7CF25-2130-146A-047A-322AD3B8902B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1A8F62D-0D2B-F656-0B60-D5976CBCC701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36A7E56C-DB82-C661-4795-53C5D467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3FD846-CC92-0F4C-7074-9C1DCF9E6D57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 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82826AC-6B67-C041-3DF7-4F68FE62D99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73443F86-AAB3-9E5E-C1E3-6DC1FFE87C50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83F1F29F-D58F-E608-A36D-3C010D1F4635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637C9904-6213-D493-78B5-39DE59C29B3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EAF3E7DD-1706-C008-A73F-D54F0C4531DD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2A1BEB4-C1ED-5E69-A965-770856991AC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09551119-F8B4-1694-F7F5-60E72CA73E09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CAAFA643-00A1-27B9-FD5B-1303FAC201E9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관공서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33FE2C37-ED81-0143-4032-0026A342B6C2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22B19C3B-A5E8-745C-1091-5E1D817524BB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12개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D7136451-BD03-25AA-CCFE-AA40DA94425A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CD338C94-5193-FB81-A634-ED153B9EEB49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97EAA292-BD45-37B2-7B9C-2468BDA38238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공공기관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10E15282-10AD-85AE-90D1-7ED72C08B91C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F8A388C8-452F-E216-8A84-46D7C00A4908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6F52657D-B985-84C3-497C-0341D026CB1F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D0B28C66-8C1E-BD1B-083F-10165A66B5D0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5D818E1-64E2-7EE3-5E17-28F6BA145B9D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교육기관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3AC713DF-85FD-B4FC-692D-AA3D16097AF9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1D2A4324-E992-26A7-7046-3BB513BE53C3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D9666090-2CBA-E005-0888-72E5BD4E9E73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8A425B02-6C12-54A5-9990-226CF2F23DAF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은행점포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E33BDF6-E954-DABC-BB43-8075152F31AB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FE619C84-4D2A-834D-E6A9-D1C18CEF3DB3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4D9D514-CA2C-E370-EE5D-8B47882EB093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2E96DE31-D230-CCB4-3195-CCBFE7E707B1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9355CE1B-F445-D964-651E-C2F603BEE5C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1C7E7F33-E3A8-5A03-96E4-BD7A11C7C5F2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35개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14AB72F4-EBB0-B61A-376F-662CEE68C9F5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8AA61DB-F2A7-209C-5B6C-E86EC4291FC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0.00011개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F233045-0E86-F2E7-1F41-97BE9A38026D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0.00013개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FEAF0A01-CBEC-7E30-7313-552113092473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0.00031개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16CA35E6-4C4A-C530-B87B-20A3897990C6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0.00036개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555E22-DBA3-AB9C-C76C-EEB83D6DE632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D469F39-A14D-B383-DADA-FBFCFA32222C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8383BE-DEAB-7449-84C7-211F6366B539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EE2765-AF5C-2C7F-25D8-9B63F4E619FB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8FC46-5C2F-4150-365D-A8755F77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C2E6C3E5-A9A0-125F-B41F-5B74F534281E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91248D0-CFD1-BCD4-C224-62FC6A26D45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8E048AA-C950-7DC7-D6AD-4D14C8A871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31C528F-E12E-70A3-7B61-4D99022A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A8CA2FD9-3B1E-842A-99A7-9CBC1CCA7C0F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문화여가시설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40DDAF0-8EE3-DC88-04E5-1265F035BF63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F7EC19AF-C0CE-7231-D091-134128BF9CFD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5E21C823-C9DF-6126-9FC7-6A8E2804A39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C627FDF6-8C78-A463-4B0F-443013E4A2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141EE852-AE72-4325-8279-83C4C999CD32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BE6912F4-33D4-D2DC-906E-E2B56085E321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6AB9A474-5CD3-8736-1B29-566C1A195E8B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53BFB602-7A39-32E5-4A13-806562B251DB}"/>
              </a:ext>
            </a:extLst>
          </p:cNvPr>
          <p:cNvSpPr txBox="1"/>
          <p:nvPr/>
        </p:nvSpPr>
        <p:spPr>
          <a:xfrm>
            <a:off x="6334087" y="221238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문화여가시설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13E4422D-37A5-65BE-0D20-6650ADC67DC0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0A240D10-0111-A175-1557-F4890289D51D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BC2EE708-CC12-0CD5-FE36-3902956140BB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FA9F88F7-14D3-8C71-8F99-3F64E3EE0EF6}"/>
              </a:ext>
            </a:extLst>
          </p:cNvPr>
          <p:cNvSpPr txBox="1"/>
          <p:nvPr/>
        </p:nvSpPr>
        <p:spPr>
          <a:xfrm>
            <a:off x="6408610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상영관</a:t>
            </a:r>
            <a:endParaRPr lang="en-US" sz="800" dirty="0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18CDE695-F16C-156C-7FC8-17E262667465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45991DC7-3101-EDDF-F0A4-99FA2CCD7651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D20E44F4-9E50-F1D5-FAA1-A2A8437BCA5E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F83D5B88-9484-5353-243A-280726FCB770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F6163CFD-8123-BFED-7BF4-4C48F4F7EB7D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0.00069개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5A46CD8-15A3-94E2-6D1B-1E1853B66695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0.00004개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830EAF-0B87-7626-AE79-644094F6540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CCD58-AACE-54E8-EF88-63EF38957204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Shape 61">
            <a:extLst>
              <a:ext uri="{FF2B5EF4-FFF2-40B4-BE49-F238E27FC236}">
                <a16:creationId xmlns:a16="http://schemas.microsoft.com/office/drawing/2014/main" id="{507E5100-2C80-3698-8285-9BB0E22079BF}"/>
              </a:ext>
            </a:extLst>
          </p:cNvPr>
          <p:cNvSpPr/>
          <p:nvPr/>
        </p:nvSpPr>
        <p:spPr>
          <a:xfrm>
            <a:off x="6106706" y="2704546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F8A7758D-C420-6ABA-E974-CF10E22E9A5F}"/>
              </a:ext>
            </a:extLst>
          </p:cNvPr>
          <p:cNvSpPr/>
          <p:nvPr/>
        </p:nvSpPr>
        <p:spPr>
          <a:xfrm>
            <a:off x="7264337" y="2704546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Shape 65">
            <a:extLst>
              <a:ext uri="{FF2B5EF4-FFF2-40B4-BE49-F238E27FC236}">
                <a16:creationId xmlns:a16="http://schemas.microsoft.com/office/drawing/2014/main" id="{D6604851-DA1A-0022-682C-E30B2AE4078C}"/>
              </a:ext>
            </a:extLst>
          </p:cNvPr>
          <p:cNvSpPr/>
          <p:nvPr/>
        </p:nvSpPr>
        <p:spPr>
          <a:xfrm>
            <a:off x="7891615" y="2704546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99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8102D-D361-D56D-2F92-C10CD03E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D52CDFB1-3973-3499-7DC0-0F21882E7405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FCCE28-00A8-774B-6812-AF910EC1330C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4F66E34-3DC3-7B33-E05D-03D39E97622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C2C3AA0F-F4A4-DDB0-23A4-CA8D2055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3310972F-B13F-A644-3541-D8E1BB60EB8D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상가업소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90B659F7-3690-FEB8-4967-69EF8E976640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6C0B55FF-52BF-3423-3208-21D3ED12AD28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3488BE2-2F30-1221-ECAA-904057A0970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DC0F545-4F44-69C9-5BA7-084AB7263D7C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3F385822-4EA0-3A57-3DA3-E9AE42A7B05C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0EAC6590-C90D-7117-9600-CB07412DF543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1B2BDEBD-37DD-BA25-8237-5BCEAAB8A3E8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상가업소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32CDB6D8-8814-5721-CBCA-61D16D87B7F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6,037개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F6B874B-751E-A227-75A6-0F302495AC1F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4C3E3413-4C9C-85EB-04FD-C9131E3EBB33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88F7112-C6AF-9D4A-F281-A0D9414B229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0BA0D43-F6A6-17C1-557A-7CAE325CC98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72E9FC41-AA56-0F90-3481-88A7F73B02E7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0.05375개</a:t>
            </a:r>
            <a:endParaRPr lang="en-US" sz="800" dirty="0"/>
          </a:p>
        </p:txBody>
      </p:sp>
      <p:sp>
        <p:nvSpPr>
          <p:cNvPr id="2" name="Shape 29">
            <a:extLst>
              <a:ext uri="{FF2B5EF4-FFF2-40B4-BE49-F238E27FC236}">
                <a16:creationId xmlns:a16="http://schemas.microsoft.com/office/drawing/2014/main" id="{85CFFAA8-D532-C51A-CBE6-3DE0E41499A3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Shape 31">
            <a:extLst>
              <a:ext uri="{FF2B5EF4-FFF2-40B4-BE49-F238E27FC236}">
                <a16:creationId xmlns:a16="http://schemas.microsoft.com/office/drawing/2014/main" id="{5BF19D66-D165-129E-59FD-73B8EFAAD216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A1774882-E49D-E661-2D74-B27E509A169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9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83DC-3693-B50C-B05B-26598AD0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4830B7AA-2AB6-1DD8-B121-9A66250D7177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7DDA72D-F66F-FA96-8EDA-F484F1152A9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EFFF75F-170D-ACC3-8EDC-B17244C4964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6C667C30-1706-F757-53DE-79F203C3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8AB24A-5470-587F-803F-28AD1F28745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의료기관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6E0285B-CF69-206A-9558-ECD010EE4CE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2AA25358-787A-990D-2C00-67A9161D7C17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1E2C16A3-0145-7107-D66E-43553BB2A4CD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8441843E-7347-5E66-8E00-616DAE48F6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B28FC62-4468-0F41-63F2-B0C19730345A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24E4A150-7C14-6F90-3C85-746FCCB607FE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4D3EC296-58D5-E643-71C3-BA9486B257DC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20F406E-79F6-0F1B-95EA-A20381B54E04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의료기관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71AC1480-3A26-4145-D5CE-EBCF55C10F18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AF86566A-4E99-A5F8-EFDA-ED9BB4B3326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2B87D4DA-C38A-6BD5-74F9-06E97F99138C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E7D1C89B-27F1-525A-C6E8-D5D28E871806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8F4AE311-6A7B-3124-C0E2-ED82D30CD99B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ABD1E8F1-237F-8456-7257-14E7CB56735D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993CA6-8F02-423F-5997-B7E65595B63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2A66C8AF-9621-CE95-5F81-DD249BF518D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0.00229개</a:t>
            </a:r>
            <a:endParaRPr lang="en-US" sz="8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C3954-8D65-A16F-3A7C-F5FCBE6B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651E177E-B903-C3A8-D92B-8020F1013410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67AC873-6E7D-CC67-2A3B-17A02F90090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D1749C-FB0D-A687-9BA5-AF6423B0696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BF207263-0D9C-57C4-D4B7-5FCA7F78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16A4B77A-8D46-20BC-BC8F-5EBBF4DC3B32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1B7297D-7741-BF3F-F885-5188CFF0DC9A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8256CCB4-C0BF-E792-A120-6774A9DDFD65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24907802-FA3F-1AD2-391A-9595D46FF471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2F98670-40B3-9173-6FD7-626836291A3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D5F76DE2-532C-E169-ED32-87A21354AE68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85D57975-E61C-89D3-AD5B-DC4D5CEB7E98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437BE9A4-061D-3CDD-15C2-A38D03FD453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F72F855-046D-41A5-CA69-B0FBA7A19B7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33개</a:t>
            </a:r>
            <a:endParaRPr lang="en-US" sz="800" dirty="0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179488DC-3655-AF47-4A51-55663BB186BA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03997975-B5BD-60CB-007B-A895681EABDE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화장실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1D4F3547-7CE1-33D9-8058-19CCC45BE513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C33546A8-357C-10F9-7229-D755510F7AD9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4B9BCE6A-F352-08F1-E3E1-1192BE31E705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4EEE10D7-9B3E-834A-B2A6-987596910C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AFAE5BDE-9DA5-C272-EF43-709BF236151D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9D15638E-0C11-A900-D66A-D85D505A4CEC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584F9EFE-A870-53B6-C24F-A6E0A2AF27B5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E9852B9C-B28D-1570-CE32-B7D4A5497E5D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BC203451-3EA2-877E-34B9-44BAA11BF828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A825D50C-C116-DD9D-15C7-5ACFBCEF4D4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9F92BA27-5A0C-0344-C1D2-F4798F59910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F626B08B-BA62-1224-27B1-DBE81A1B04AF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0B6F251D-524E-C23E-403F-F3888401F61A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9C3680-D4C4-F55F-E8E4-7ED89FE26758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882D4CD1-AE68-771C-D48B-AF3A6D644EAB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0.00029개</a:t>
            </a:r>
            <a:endParaRPr lang="en-US" sz="800" dirty="0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15256D91-9CA2-7C4E-D206-94952935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59" b="-1359"/>
          <a:stretch/>
        </p:blipFill>
        <p:spPr>
          <a:xfrm>
            <a:off x="6156268" y="4722529"/>
            <a:ext cx="105156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65F9-878E-E1EF-2C90-76C4350A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92252CC-1036-2527-76ED-BB2475B1F1B1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CF669B4-95F8-B081-0E34-5FCA30CA70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Pretendard" panose="02000503000000020004" pitchFamily="2" charset="-127"/>
              </a:rPr>
              <a:t>주차장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3B5EF02-09E0-0B50-26ED-4800276856B0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4F6A8AC3-F803-50F5-3BDB-962D2FD4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E7DE17C9-4CA4-81CF-9700-22F537912E9E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279F168-2693-90D8-2C10-4558333A667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D78CA75F-2711-DFC9-8438-5BD4006460F9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4D494CD7-C8DF-1C47-E88B-DEB0202DBE1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9FF22311-8475-EFFE-9F0A-767F6D1691E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63CED607-7F75-768E-0CB5-6A74A3EC9313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547111F-7719-30B9-C0B3-BCAB23D0D23C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8849E64-3C97-930C-2B68-0DC712FB2A2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</a:rPr>
              <a:t>주차장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8679B89C-7518-EE9E-DB17-AADA0E711B5A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4개 (725대)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77FAE520-2D59-4201-856F-51F35AF20E7D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4B1F3A78-CDF0-26E8-D9ED-6B6397BDFE43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90A657CD-D1E3-DCD5-A43D-D74D7707FA09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72A4A918-0DE0-4C2E-B4DE-F5E8D23F70F8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E96C43DA-8EED-1DF5-C098-EA119399A581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00E80FA7-B8D5-9485-96F4-50373F7183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722EA5DB-9BD8-9BA3-FD82-C590BE39A348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605952F4-3E4A-A275-99E1-2AF0ECC94982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2" name="Shape 84">
            <a:extLst>
              <a:ext uri="{FF2B5EF4-FFF2-40B4-BE49-F238E27FC236}">
                <a16:creationId xmlns:a16="http://schemas.microsoft.com/office/drawing/2014/main" id="{349FE88E-8A74-12C4-8EE3-5E0456B2DAAC}"/>
              </a:ext>
            </a:extLst>
          </p:cNvPr>
          <p:cNvSpPr>
            <a:spLocks/>
          </p:cNvSpPr>
          <p:nvPr/>
        </p:nvSpPr>
        <p:spPr>
          <a:xfrm>
            <a:off x="9021700" y="1463267"/>
            <a:ext cx="2457799" cy="4435980"/>
          </a:xfrm>
          <a:prstGeom prst="roundRect">
            <a:avLst>
              <a:gd name="adj" fmla="val 161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297D2893-4B7D-78AD-D88F-CE0B258A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100" b="-1100"/>
          <a:stretch/>
        </p:blipFill>
        <p:spPr>
          <a:xfrm>
            <a:off x="9081542" y="1552675"/>
            <a:ext cx="114300" cy="133502"/>
          </a:xfrm>
          <a:prstGeom prst="rect">
            <a:avLst/>
          </a:prstGeom>
        </p:spPr>
      </p:pic>
      <p:sp>
        <p:nvSpPr>
          <p:cNvPr id="7" name="Text 86">
            <a:extLst>
              <a:ext uri="{FF2B5EF4-FFF2-40B4-BE49-F238E27FC236}">
                <a16:creationId xmlns:a16="http://schemas.microsoft.com/office/drawing/2014/main" id="{73DB3EE5-0B9B-D094-A261-88032ACA063C}"/>
              </a:ext>
            </a:extLst>
          </p:cNvPr>
          <p:cNvSpPr txBox="1"/>
          <p:nvPr/>
        </p:nvSpPr>
        <p:spPr>
          <a:xfrm>
            <a:off x="9264071" y="1531824"/>
            <a:ext cx="124998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주차장별 구획수 상세</a:t>
            </a:r>
            <a:endParaRPr lang="en-US" sz="1000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506F8EDB-95F5-BEF9-6267-506F2F39B07A}"/>
              </a:ext>
            </a:extLst>
          </p:cNvPr>
          <p:cNvSpPr/>
          <p:nvPr/>
        </p:nvSpPr>
        <p:spPr>
          <a:xfrm>
            <a:off x="9059190" y="2077744"/>
            <a:ext cx="2476195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8">
            <a:extLst>
              <a:ext uri="{FF2B5EF4-FFF2-40B4-BE49-F238E27FC236}">
                <a16:creationId xmlns:a16="http://schemas.microsoft.com/office/drawing/2014/main" id="{D1A26453-CDC0-07F3-3FDE-350489083584}"/>
              </a:ext>
            </a:extLst>
          </p:cNvPr>
          <p:cNvSpPr txBox="1"/>
          <p:nvPr/>
        </p:nvSpPr>
        <p:spPr>
          <a:xfrm>
            <a:off x="9136000" y="1857374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주차장명</a:t>
            </a:r>
            <a:endParaRPr lang="en-US" sz="800" dirty="0"/>
          </a:p>
        </p:txBody>
      </p:sp>
      <p:sp>
        <p:nvSpPr>
          <p:cNvPr id="106" name="Text 90">
            <a:extLst>
              <a:ext uri="{FF2B5EF4-FFF2-40B4-BE49-F238E27FC236}">
                <a16:creationId xmlns:a16="http://schemas.microsoft.com/office/drawing/2014/main" id="{EC6108F2-B3E8-AE88-3BCB-5D081F9CDADA}"/>
              </a:ext>
            </a:extLst>
          </p:cNvPr>
          <p:cNvSpPr txBox="1"/>
          <p:nvPr/>
        </p:nvSpPr>
        <p:spPr>
          <a:xfrm>
            <a:off x="10304400" y="1868792"/>
            <a:ext cx="3758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구획수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4666310-A32A-E9D4-B587-FFAC7C6FBD6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78352B7-4589-A779-1770-5D2B1FC39CA4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0D73B428-B97A-154D-8287-B117CDA7D1FB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2335B14C-2EEB-8B2A-24EB-0C8E733ED38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4A60799B-427D-7DBE-642A-9F63758BC936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6FD546F5-BEC9-0A98-C577-F53F843119B2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2" name="Shape 21">
            <a:extLst>
              <a:ext uri="{FF2B5EF4-FFF2-40B4-BE49-F238E27FC236}">
                <a16:creationId xmlns:a16="http://schemas.microsoft.com/office/drawing/2014/main" id="{048A869B-777D-4C47-70D2-C1D165D87128}"/>
              </a:ext>
            </a:extLst>
          </p:cNvPr>
          <p:cNvSpPr/>
          <p:nvPr/>
        </p:nvSpPr>
        <p:spPr>
          <a:xfrm>
            <a:off x="9059190" y="177713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3" name="Shape 23">
            <a:extLst>
              <a:ext uri="{FF2B5EF4-FFF2-40B4-BE49-F238E27FC236}">
                <a16:creationId xmlns:a16="http://schemas.microsoft.com/office/drawing/2014/main" id="{B470F403-DE9C-A91A-843F-478C03083E10}"/>
              </a:ext>
            </a:extLst>
          </p:cNvPr>
          <p:cNvSpPr/>
          <p:nvPr/>
        </p:nvSpPr>
        <p:spPr>
          <a:xfrm>
            <a:off x="10216821" y="177713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F3DDFE1A-BEC0-8645-DEE5-041278B1879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18FEB0D-054F-0393-1A21-3E45A27C30F3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FD3C653-EC7F-08E7-740C-36CA757D2C5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0.00646대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EB756ABE-BC75-0B03-36AF-6285BB76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359" b="-1359"/>
          <a:stretch/>
        </p:blipFill>
        <p:spPr>
          <a:xfrm>
            <a:off x="6163430" y="4733355"/>
            <a:ext cx="105156" cy="123444"/>
          </a:xfrm>
          <a:prstGeom prst="rect">
            <a:avLst/>
          </a:prstGeom>
        </p:spPr>
      </p:pic>
      <p:sp>
        <p:nvSpPr>
          <p:cNvPr id="11" name="Shape 29">
            <a:extLst>
              <a:ext uri="{FF2B5EF4-FFF2-40B4-BE49-F238E27FC236}">
                <a16:creationId xmlns:a16="http://schemas.microsoft.com/office/drawing/2014/main" id="{80D42946-657E-EFBF-E2F1-7B92A3AE87BF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" name="Shape 31">
            <a:extLst>
              <a:ext uri="{FF2B5EF4-FFF2-40B4-BE49-F238E27FC236}">
                <a16:creationId xmlns:a16="http://schemas.microsoft.com/office/drawing/2014/main" id="{2EEB2C99-F676-58BF-E3FA-3851B49557C4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Shape 33">
            <a:extLst>
              <a:ext uri="{FF2B5EF4-FFF2-40B4-BE49-F238E27FC236}">
                <a16:creationId xmlns:a16="http://schemas.microsoft.com/office/drawing/2014/main" id="{9B8F727F-CBCC-D266-002D-CB9A5C395362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14" name="SL23_table_parking">
            <a:extLst>
              <a:ext uri="{FF2B5EF4-FFF2-40B4-BE49-F238E27FC236}">
                <a16:creationId xmlns:a16="http://schemas.microsoft.com/office/drawing/2014/main" id="{37C2BA61-F7DA-76AD-6342-A0EC488E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002049"/>
              </p:ext>
            </p:extLst>
          </p:nvPr>
        </p:nvGraphicFramePr>
        <p:xfrm>
          <a:off x="9088147" y="2123832"/>
          <a:ext cx="2302320" cy="45325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1160">
                  <a:extLst>
                    <a:ext uri="{9D8B030D-6E8A-4147-A177-3AD203B41FA5}">
                      <a16:colId xmlns:a16="http://schemas.microsoft.com/office/drawing/2014/main" val="1873021465"/>
                    </a:ext>
                  </a:extLst>
                </a:gridCol>
                <a:gridCol w="1151160">
                  <a:extLst>
                    <a:ext uri="{9D8B030D-6E8A-4147-A177-3AD203B41FA5}">
                      <a16:colId xmlns:a16="http://schemas.microsoft.com/office/drawing/2014/main" val="3854174969"/>
                    </a:ext>
                  </a:extLst>
                </a:gridCol>
              </a:tblGrid>
              <a:tr h="165011">
                <a:tc>
                  <a:txBody>
                    <a:bodyPr/>
                    <a:lstStyle/>
                    <a:p>
                      <a:pPr algn="l"/>
                      <a:r>
                        <a:rPr sz="8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화성박물관,팔달구청</a:t>
                      </a:r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8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340대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168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sz="8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교동공영</a:t>
                      </a:r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8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252대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846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sz="8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선경도서관</a:t>
                      </a:r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8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73대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27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sz="8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남수동</a:t>
                      </a:r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8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60대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70131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02123"/>
                  </a:ext>
                </a:extLst>
              </a:tr>
              <a:tr h="165011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1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53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696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441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688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533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13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622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772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93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79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526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7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sz="80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019251"/>
                  </a:ext>
                </a:extLst>
              </a:tr>
            </a:tbl>
          </a:graphicData>
        </a:graphic>
      </p:graphicFrame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6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0E65-23B5-45F6-392F-312AA31B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A0503253-D940-E5AB-51AF-64CEB3D545A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72502E7-E3D4-1082-5397-95FFBD1AA74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638C80F-9598-0CA8-3895-E97ACF5BB042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F5BA9BD-D68A-FF35-738E-77DF8164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56D4970C-F442-1F5E-7F16-0ABE11FD336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7101703F-807A-2FDE-F61C-CAA397CC9A6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CCB33B57-A0EC-E612-D68E-8C95EC442B4B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 유형</a:t>
            </a:r>
            <a:endParaRPr lang="en-US" sz="8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B8F1491-86C1-4A12-851A-F678ED4C614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D16E83D7-F858-29DB-3C53-E0EB970C0E20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개수</a:t>
            </a:r>
            <a:endParaRPr lang="en-US" sz="8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E18B445-F43C-AB7B-AD75-271E2DF5EF4E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BAF3540-6A20-2313-77B0-C8E604B6A0FB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8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</a:t>
            </a:r>
            <a:endParaRPr lang="en-US" sz="8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E9477070-3FEC-B914-8A13-A276D5A537F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33E99A41-25CD-1BEA-0106-54B19D24378D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FE05529D-3CAA-FD67-7393-5EABE8484B59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7ABE3BA-DF21-5EB4-E5DB-478101596D5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</a:t>
            </a:r>
            <a:r>
              <a:rPr lang="en-US" sz="80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SL29_1}}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F657A335-5BB0-DD77-0CE4-D4259D5DDE09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8608CC9D-5058-8A47-DFF8-F35C07E201A6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E04E6902-701C-6AA9-8074-6080B7E4EEF8}"/>
              </a:ext>
            </a:extLst>
          </p:cNvPr>
          <p:cNvSpPr txBox="1"/>
          <p:nvPr/>
        </p:nvSpPr>
        <p:spPr>
          <a:xfrm>
            <a:off x="6345182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숙박시설 </a:t>
            </a:r>
            <a:r>
              <a:rPr lang="en-US" sz="10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충분도</a:t>
            </a:r>
            <a:endParaRPr lang="en-US" sz="10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26F52B51-B5F4-886A-5FF7-8CCD68A7FB9C}"/>
              </a:ext>
            </a:extLst>
          </p:cNvPr>
          <p:cNvSpPr/>
          <p:nvPr/>
        </p:nvSpPr>
        <p:spPr>
          <a:xfrm>
            <a:off x="7216178" y="5273349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1A4098B2-F87C-7405-0DB7-C989CCFC9C20}"/>
              </a:ext>
            </a:extLst>
          </p:cNvPr>
          <p:cNvSpPr txBox="1"/>
          <p:nvPr/>
        </p:nvSpPr>
        <p:spPr>
          <a:xfrm>
            <a:off x="7292073" y="529712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90E7D891-F424-54EA-EE95-14850CF0F380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D7426F8-E5E4-AAA0-6572-1DC7A4A094D7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CF6B465-2940-CE58-76D8-76D767F06FA9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ED669B29-5880-9C77-5143-24555B0E30BA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1A8F3EED-65BB-856E-44AB-1BD65AEEBC9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9B5EC325-421D-9680-3018-F17054BC8C4C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3DB248C6-1646-BCEB-0739-60933496D85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524FE39-19DE-37DF-59DC-4D00B8631C4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007FC31E-37DA-4CDD-38BF-9D62BA9CF1E9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0.00131개</a:t>
            </a:r>
            <a:endParaRPr lang="en-US" sz="800" dirty="0"/>
          </a:p>
        </p:txBody>
      </p:sp>
      <p:pic>
        <p:nvPicPr>
          <p:cNvPr id="2" name="Image 8">
            <a:extLst>
              <a:ext uri="{FF2B5EF4-FFF2-40B4-BE49-F238E27FC236}">
                <a16:creationId xmlns:a16="http://schemas.microsoft.com/office/drawing/2014/main" id="{52C3F556-7922-49BB-74A3-CBE9214AE5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524" b="-524"/>
          <a:stretch/>
        </p:blipFill>
        <p:spPr>
          <a:xfrm>
            <a:off x="6127336" y="4721617"/>
            <a:ext cx="152705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8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B1D7-EE36-918A-8521-E72024FB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31D2674-E89A-99EE-2914-88D2EA58DEF8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BB1E8F-E4AE-D1CC-DC16-68737D19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FCC4A99-A094-A54E-F302-6131CFF9D24B}"/>
              </a:ext>
            </a:extLst>
          </p:cNvPr>
          <p:cNvSpPr txBox="1"/>
          <p:nvPr/>
        </p:nvSpPr>
        <p:spPr>
          <a:xfrm>
            <a:off x="908451" y="452513"/>
            <a:ext cx="60104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8FFA600F-8C36-F2F1-5944-9EEC2A7DBF7E}"/>
              </a:ext>
            </a:extLst>
          </p:cNvPr>
          <p:cNvSpPr txBox="1"/>
          <p:nvPr/>
        </p:nvSpPr>
        <p:spPr>
          <a:xfrm>
            <a:off x="484241" y="2202751"/>
            <a:ext cx="2704795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287E316-A9EC-9CA7-8964-ED2B4D9A442B}"/>
              </a:ext>
            </a:extLst>
          </p:cNvPr>
          <p:cNvSpPr txBox="1"/>
          <p:nvPr/>
        </p:nvSpPr>
        <p:spPr>
          <a:xfrm>
            <a:off x="477461" y="1244010"/>
            <a:ext cx="2134211" cy="120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행사</a:t>
            </a:r>
            <a:endParaRPr lang="en-US" sz="6600" dirty="0"/>
          </a:p>
        </p:txBody>
      </p:sp>
      <p:sp>
        <p:nvSpPr>
          <p:cNvPr id="63" name="Shape 9">
            <a:extLst>
              <a:ext uri="{FF2B5EF4-FFF2-40B4-BE49-F238E27FC236}">
                <a16:creationId xmlns:a16="http://schemas.microsoft.com/office/drawing/2014/main" id="{C7FD3C01-60A5-35C4-D529-B08137EA6E97}"/>
              </a:ext>
            </a:extLst>
          </p:cNvPr>
          <p:cNvSpPr/>
          <p:nvPr/>
        </p:nvSpPr>
        <p:spPr>
          <a:xfrm>
            <a:off x="3965482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A64662DE-45A5-2C04-6075-BE3A82A1C054}"/>
              </a:ext>
            </a:extLst>
          </p:cNvPr>
          <p:cNvSpPr txBox="1"/>
          <p:nvPr/>
        </p:nvSpPr>
        <p:spPr>
          <a:xfrm>
            <a:off x="3965482" y="1739433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8" name="Text 12">
            <a:extLst>
              <a:ext uri="{FF2B5EF4-FFF2-40B4-BE49-F238E27FC236}">
                <a16:creationId xmlns:a16="http://schemas.microsoft.com/office/drawing/2014/main" id="{8973A713-3379-995A-4C6A-1AAE4D92C157}"/>
              </a:ext>
            </a:extLst>
          </p:cNvPr>
          <p:cNvSpPr txBox="1"/>
          <p:nvPr/>
        </p:nvSpPr>
        <p:spPr>
          <a:xfrm>
            <a:off x="3965482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2369.4% ▲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0B586C-8B19-16E8-0C4F-9CFC88C454A0}"/>
              </a:ext>
            </a:extLst>
          </p:cNvPr>
          <p:cNvGrpSpPr/>
          <p:nvPr/>
        </p:nvGrpSpPr>
        <p:grpSpPr>
          <a:xfrm>
            <a:off x="4986274" y="1337650"/>
            <a:ext cx="1501582" cy="239413"/>
            <a:chOff x="4203253" y="1347175"/>
            <a:chExt cx="1501582" cy="239413"/>
          </a:xfrm>
        </p:grpSpPr>
        <p:sp>
          <p:nvSpPr>
            <p:cNvPr id="76" name="Text 10">
              <a:extLst>
                <a:ext uri="{FF2B5EF4-FFF2-40B4-BE49-F238E27FC236}">
                  <a16:creationId xmlns:a16="http://schemas.microsoft.com/office/drawing/2014/main" id="{4545BB39-7301-7F47-742B-C5C533F9BB47}"/>
                </a:ext>
              </a:extLst>
            </p:cNvPr>
            <p:cNvSpPr txBox="1"/>
            <p:nvPr/>
          </p:nvSpPr>
          <p:spPr>
            <a:xfrm>
              <a:off x="4572812" y="135716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총 방문인구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6" name="Image 5" descr="preencoded.png">
              <a:extLst>
                <a:ext uri="{FF2B5EF4-FFF2-40B4-BE49-F238E27FC236}">
                  <a16:creationId xmlns:a16="http://schemas.microsoft.com/office/drawing/2014/main" id="{5157CF06-4E7A-B19F-E6B9-78B11FFFF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t="-863" b="-863"/>
            <a:stretch/>
          </p:blipFill>
          <p:spPr>
            <a:xfrm>
              <a:off x="4203253" y="1347175"/>
              <a:ext cx="291322" cy="237082"/>
            </a:xfrm>
            <a:prstGeom prst="rect">
              <a:avLst/>
            </a:prstGeom>
          </p:spPr>
        </p:pic>
      </p:grpSp>
      <p:sp>
        <p:nvSpPr>
          <p:cNvPr id="2" name="Shape 9">
            <a:extLst>
              <a:ext uri="{FF2B5EF4-FFF2-40B4-BE49-F238E27FC236}">
                <a16:creationId xmlns:a16="http://schemas.microsoft.com/office/drawing/2014/main" id="{FDFD054E-ED6F-A569-A085-4A17083E5518}"/>
              </a:ext>
            </a:extLst>
          </p:cNvPr>
          <p:cNvSpPr/>
          <p:nvPr/>
        </p:nvSpPr>
        <p:spPr>
          <a:xfrm>
            <a:off x="3965482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BA837E41-7CFA-1E9C-502C-DF6474B12696}"/>
              </a:ext>
            </a:extLst>
          </p:cNvPr>
          <p:cNvSpPr txBox="1"/>
          <p:nvPr/>
        </p:nvSpPr>
        <p:spPr>
          <a:xfrm>
            <a:off x="3965481" y="3655576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9월 28일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(33,270명)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71E100C2-8E03-1D26-339A-0E011E6113EF}"/>
              </a:ext>
            </a:extLst>
          </p:cNvPr>
          <p:cNvSpPr txBox="1"/>
          <p:nvPr/>
        </p:nvSpPr>
        <p:spPr>
          <a:xfrm>
            <a:off x="3965482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29.6%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F9F6AA23-960E-A50E-C70C-F71629A8AD79}"/>
              </a:ext>
            </a:extLst>
          </p:cNvPr>
          <p:cNvSpPr/>
          <p:nvPr/>
        </p:nvSpPr>
        <p:spPr>
          <a:xfrm>
            <a:off x="3896717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67EF4B2-7C41-2E3F-80FD-6CCA743371A6}"/>
              </a:ext>
            </a:extLst>
          </p:cNvPr>
          <p:cNvSpPr txBox="1"/>
          <p:nvPr/>
        </p:nvSpPr>
        <p:spPr>
          <a:xfrm>
            <a:off x="3896716" y="5571719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00-06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(5,945명)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434538A8-D2C8-6D99-5BFF-73D6014F9D2C}"/>
              </a:ext>
            </a:extLst>
          </p:cNvPr>
          <p:cNvSpPr txBox="1"/>
          <p:nvPr/>
        </p:nvSpPr>
        <p:spPr>
          <a:xfrm>
            <a:off x="3896717" y="6160553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21.2%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8DD4E4E5-DFDD-70EE-6B11-77A34537020B}"/>
              </a:ext>
            </a:extLst>
          </p:cNvPr>
          <p:cNvSpPr/>
          <p:nvPr/>
        </p:nvSpPr>
        <p:spPr>
          <a:xfrm>
            <a:off x="7765470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C469452E-9BE4-FA7B-C5DC-96BD807EE0FE}"/>
              </a:ext>
            </a:extLst>
          </p:cNvPr>
          <p:cNvSpPr txBox="1"/>
          <p:nvPr/>
        </p:nvSpPr>
        <p:spPr>
          <a:xfrm>
            <a:off x="7765471" y="1739433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2923BD59-54EC-99AC-3F91-6BA9B3E87361}"/>
              </a:ext>
            </a:extLst>
          </p:cNvPr>
          <p:cNvSpPr/>
          <p:nvPr/>
        </p:nvSpPr>
        <p:spPr>
          <a:xfrm>
            <a:off x="7765470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0D55-213E-E2A6-C27D-47E8A437E791}"/>
              </a:ext>
            </a:extLst>
          </p:cNvPr>
          <p:cNvSpPr txBox="1"/>
          <p:nvPr/>
        </p:nvSpPr>
        <p:spPr>
          <a:xfrm>
            <a:off x="7765469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51.9%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3AEB552E-28D5-16CC-AD2B-B99518BE4EB4}"/>
              </a:ext>
            </a:extLst>
          </p:cNvPr>
          <p:cNvSpPr/>
          <p:nvPr/>
        </p:nvSpPr>
        <p:spPr>
          <a:xfrm>
            <a:off x="7765470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B4DB938-9805-EF1A-FBA2-C86453DD66CD}"/>
              </a:ext>
            </a:extLst>
          </p:cNvPr>
          <p:cNvSpPr txBox="1"/>
          <p:nvPr/>
        </p:nvSpPr>
        <p:spPr>
          <a:xfrm>
            <a:off x="7765472" y="5571719"/>
            <a:ext cx="3543164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40대</a:t>
            </a:r>
            <a:endParaRPr lang="en-US" altLang="ko-KR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C824585C-2591-4F38-1D19-13AFF53219C4}"/>
              </a:ext>
            </a:extLst>
          </p:cNvPr>
          <p:cNvSpPr txBox="1"/>
          <p:nvPr/>
        </p:nvSpPr>
        <p:spPr>
          <a:xfrm>
            <a:off x="8798070" y="5179921"/>
            <a:ext cx="1847525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상위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및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49FBFCBA-0575-BEED-23C6-AFD415E539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863" b="-863"/>
          <a:stretch/>
        </p:blipFill>
        <p:spPr>
          <a:xfrm>
            <a:off x="8428511" y="5169936"/>
            <a:ext cx="291322" cy="23708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21C8E5-6C85-475B-D9CB-453104C9B386}"/>
              </a:ext>
            </a:extLst>
          </p:cNvPr>
          <p:cNvGrpSpPr/>
          <p:nvPr/>
        </p:nvGrpSpPr>
        <p:grpSpPr>
          <a:xfrm>
            <a:off x="4973332" y="5179921"/>
            <a:ext cx="1389937" cy="251265"/>
            <a:chOff x="4172663" y="5208496"/>
            <a:chExt cx="1389937" cy="251265"/>
          </a:xfrm>
        </p:grpSpPr>
        <p:sp>
          <p:nvSpPr>
            <p:cNvPr id="11" name="Text 10">
              <a:extLst>
                <a:ext uri="{FF2B5EF4-FFF2-40B4-BE49-F238E27FC236}">
                  <a16:creationId xmlns:a16="http://schemas.microsoft.com/office/drawing/2014/main" id="{A9B24AE1-9BCE-1C93-CD3D-595E4BFC5DA7}"/>
                </a:ext>
              </a:extLst>
            </p:cNvPr>
            <p:cNvSpPr txBox="1"/>
            <p:nvPr/>
          </p:nvSpPr>
          <p:spPr>
            <a:xfrm>
              <a:off x="4504047" y="5208496"/>
              <a:ext cx="105855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방문시간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8" name="Image 6" descr="preencoded.png">
              <a:extLst>
                <a:ext uri="{FF2B5EF4-FFF2-40B4-BE49-F238E27FC236}">
                  <a16:creationId xmlns:a16="http://schemas.microsoft.com/office/drawing/2014/main" id="{CF7B8772-6A6E-48BC-295B-BF187F7A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172663" y="5211959"/>
              <a:ext cx="247802" cy="247802"/>
            </a:xfrm>
            <a:prstGeom prst="rect">
              <a:avLst/>
            </a:prstGeom>
          </p:spPr>
        </p:pic>
      </p:grpSp>
      <p:sp>
        <p:nvSpPr>
          <p:cNvPr id="23" name="Text 10">
            <a:extLst>
              <a:ext uri="{FF2B5EF4-FFF2-40B4-BE49-F238E27FC236}">
                <a16:creationId xmlns:a16="http://schemas.microsoft.com/office/drawing/2014/main" id="{3493A959-3049-B7DA-F18E-29E12EFE8595}"/>
              </a:ext>
            </a:extLst>
          </p:cNvPr>
          <p:cNvSpPr txBox="1"/>
          <p:nvPr/>
        </p:nvSpPr>
        <p:spPr>
          <a:xfrm>
            <a:off x="9177215" y="3263778"/>
            <a:ext cx="1132023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소비 업종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28E95A1-4378-D9DE-A3E9-353D7E21010E}"/>
              </a:ext>
            </a:extLst>
          </p:cNvPr>
          <p:cNvSpPr/>
          <p:nvPr/>
        </p:nvSpPr>
        <p:spPr>
          <a:xfrm>
            <a:off x="8778789" y="3322586"/>
            <a:ext cx="306267" cy="139212"/>
          </a:xfrm>
          <a:custGeom>
            <a:avLst/>
            <a:gdLst>
              <a:gd name="connsiteX0" fmla="*/ 285386 w 306267"/>
              <a:gd name="connsiteY0" fmla="*/ 107890 h 139212"/>
              <a:gd name="connsiteX1" fmla="*/ 274945 w 306267"/>
              <a:gd name="connsiteY1" fmla="*/ 118331 h 139212"/>
              <a:gd name="connsiteX2" fmla="*/ 34803 w 306267"/>
              <a:gd name="connsiteY2" fmla="*/ 118331 h 139212"/>
              <a:gd name="connsiteX3" fmla="*/ 20882 w 306267"/>
              <a:gd name="connsiteY3" fmla="*/ 104409 h 139212"/>
              <a:gd name="connsiteX4" fmla="*/ 20882 w 306267"/>
              <a:gd name="connsiteY4" fmla="*/ 34803 h 139212"/>
              <a:gd name="connsiteX5" fmla="*/ 34803 w 306267"/>
              <a:gd name="connsiteY5" fmla="*/ 20882 h 139212"/>
              <a:gd name="connsiteX6" fmla="*/ 274945 w 306267"/>
              <a:gd name="connsiteY6" fmla="*/ 20882 h 139212"/>
              <a:gd name="connsiteX7" fmla="*/ 285386 w 306267"/>
              <a:gd name="connsiteY7" fmla="*/ 31323 h 139212"/>
              <a:gd name="connsiteX8" fmla="*/ 285386 w 306267"/>
              <a:gd name="connsiteY8" fmla="*/ 107890 h 139212"/>
              <a:gd name="connsiteX9" fmla="*/ 0 w 306267"/>
              <a:gd name="connsiteY9" fmla="*/ 0 h 139212"/>
              <a:gd name="connsiteX10" fmla="*/ 0 w 306267"/>
              <a:gd name="connsiteY10" fmla="*/ 139213 h 139212"/>
              <a:gd name="connsiteX11" fmla="*/ 306268 w 306267"/>
              <a:gd name="connsiteY11" fmla="*/ 139213 h 139212"/>
              <a:gd name="connsiteX12" fmla="*/ 306268 w 306267"/>
              <a:gd name="connsiteY12" fmla="*/ 0 h 139212"/>
              <a:gd name="connsiteX13" fmla="*/ 0 w 306267"/>
              <a:gd name="connsiteY13" fmla="*/ 0 h 1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6267" h="139212">
                <a:moveTo>
                  <a:pt x="285386" y="107890"/>
                </a:moveTo>
                <a:lnTo>
                  <a:pt x="274945" y="118331"/>
                </a:lnTo>
                <a:lnTo>
                  <a:pt x="34803" y="118331"/>
                </a:lnTo>
                <a:lnTo>
                  <a:pt x="20882" y="104409"/>
                </a:lnTo>
                <a:lnTo>
                  <a:pt x="20882" y="34803"/>
                </a:lnTo>
                <a:lnTo>
                  <a:pt x="34803" y="20882"/>
                </a:lnTo>
                <a:lnTo>
                  <a:pt x="274945" y="20882"/>
                </a:lnTo>
                <a:lnTo>
                  <a:pt x="285386" y="31323"/>
                </a:lnTo>
                <a:lnTo>
                  <a:pt x="285386" y="107890"/>
                </a:lnTo>
                <a:close/>
                <a:moveTo>
                  <a:pt x="0" y="0"/>
                </a:moveTo>
                <a:lnTo>
                  <a:pt x="0" y="139213"/>
                </a:lnTo>
                <a:lnTo>
                  <a:pt x="306268" y="139213"/>
                </a:lnTo>
                <a:lnTo>
                  <a:pt x="306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28CE80E-4C0D-618A-20CD-AC603AC827E9}"/>
              </a:ext>
            </a:extLst>
          </p:cNvPr>
          <p:cNvSpPr/>
          <p:nvPr/>
        </p:nvSpPr>
        <p:spPr>
          <a:xfrm>
            <a:off x="8904080" y="3357389"/>
            <a:ext cx="55685" cy="69606"/>
          </a:xfrm>
          <a:custGeom>
            <a:avLst/>
            <a:gdLst>
              <a:gd name="connsiteX0" fmla="*/ 55685 w 55685"/>
              <a:gd name="connsiteY0" fmla="*/ 34803 h 69606"/>
              <a:gd name="connsiteX1" fmla="*/ 27843 w 55685"/>
              <a:gd name="connsiteY1" fmla="*/ 69606 h 69606"/>
              <a:gd name="connsiteX2" fmla="*/ 0 w 55685"/>
              <a:gd name="connsiteY2" fmla="*/ 34803 h 69606"/>
              <a:gd name="connsiteX3" fmla="*/ 27843 w 55685"/>
              <a:gd name="connsiteY3" fmla="*/ 0 h 69606"/>
              <a:gd name="connsiteX4" fmla="*/ 55685 w 55685"/>
              <a:gd name="connsiteY4" fmla="*/ 34803 h 6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85" h="69606">
                <a:moveTo>
                  <a:pt x="55685" y="34803"/>
                </a:moveTo>
                <a:cubicBezTo>
                  <a:pt x="55685" y="54024"/>
                  <a:pt x="43219" y="69606"/>
                  <a:pt x="27843" y="69606"/>
                </a:cubicBezTo>
                <a:cubicBezTo>
                  <a:pt x="12466" y="69606"/>
                  <a:pt x="0" y="54024"/>
                  <a:pt x="0" y="34803"/>
                </a:cubicBezTo>
                <a:cubicBezTo>
                  <a:pt x="0" y="15582"/>
                  <a:pt x="12466" y="0"/>
                  <a:pt x="27843" y="0"/>
                </a:cubicBezTo>
                <a:cubicBezTo>
                  <a:pt x="43219" y="0"/>
                  <a:pt x="55685" y="15582"/>
                  <a:pt x="55685" y="34803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E485491-363B-4E8E-900B-72960778A64B}"/>
              </a:ext>
            </a:extLst>
          </p:cNvPr>
          <p:cNvSpPr/>
          <p:nvPr/>
        </p:nvSpPr>
        <p:spPr>
          <a:xfrm>
            <a:off x="8834474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B79CD3E-D2A7-1C50-00D5-E45D4ADC3BFC}"/>
              </a:ext>
            </a:extLst>
          </p:cNvPr>
          <p:cNvSpPr/>
          <p:nvPr/>
        </p:nvSpPr>
        <p:spPr>
          <a:xfrm>
            <a:off x="9008489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EED1F51-C5BE-2EEE-A805-40A882BD3110}"/>
              </a:ext>
            </a:extLst>
          </p:cNvPr>
          <p:cNvSpPr/>
          <p:nvPr/>
        </p:nvSpPr>
        <p:spPr>
          <a:xfrm>
            <a:off x="8818464" y="3227922"/>
            <a:ext cx="201858" cy="76566"/>
          </a:xfrm>
          <a:custGeom>
            <a:avLst/>
            <a:gdLst>
              <a:gd name="connsiteX0" fmla="*/ 175756 w 201858"/>
              <a:gd name="connsiteY0" fmla="*/ 27494 h 76566"/>
              <a:gd name="connsiteX1" fmla="*/ 180976 w 201858"/>
              <a:gd name="connsiteY1" fmla="*/ 40720 h 76566"/>
              <a:gd name="connsiteX2" fmla="*/ 201858 w 201858"/>
              <a:gd name="connsiteY2" fmla="*/ 36543 h 76566"/>
              <a:gd name="connsiteX3" fmla="*/ 187241 w 201858"/>
              <a:gd name="connsiteY3" fmla="*/ 0 h 76566"/>
              <a:gd name="connsiteX4" fmla="*/ 0 w 201858"/>
              <a:gd name="connsiteY4" fmla="*/ 76567 h 76566"/>
              <a:gd name="connsiteX5" fmla="*/ 107194 w 201858"/>
              <a:gd name="connsiteY5" fmla="*/ 55337 h 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8" h="76566">
                <a:moveTo>
                  <a:pt x="175756" y="27494"/>
                </a:moveTo>
                <a:lnTo>
                  <a:pt x="180976" y="40720"/>
                </a:lnTo>
                <a:lnTo>
                  <a:pt x="201858" y="36543"/>
                </a:lnTo>
                <a:lnTo>
                  <a:pt x="187241" y="0"/>
                </a:lnTo>
                <a:lnTo>
                  <a:pt x="0" y="76567"/>
                </a:lnTo>
                <a:lnTo>
                  <a:pt x="107194" y="55337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33E1DC6-69A4-9711-CBB0-771882FAFBA6}"/>
              </a:ext>
            </a:extLst>
          </p:cNvPr>
          <p:cNvSpPr/>
          <p:nvPr/>
        </p:nvSpPr>
        <p:spPr>
          <a:xfrm>
            <a:off x="8869277" y="3273166"/>
            <a:ext cx="185500" cy="35499"/>
          </a:xfrm>
          <a:custGeom>
            <a:avLst/>
            <a:gdLst>
              <a:gd name="connsiteX0" fmla="*/ 106846 w 185500"/>
              <a:gd name="connsiteY0" fmla="*/ 35499 h 35499"/>
              <a:gd name="connsiteX1" fmla="*/ 161835 w 185500"/>
              <a:gd name="connsiteY1" fmla="*/ 24710 h 35499"/>
              <a:gd name="connsiteX2" fmla="*/ 164271 w 185500"/>
              <a:gd name="connsiteY2" fmla="*/ 35499 h 35499"/>
              <a:gd name="connsiteX3" fmla="*/ 185501 w 185500"/>
              <a:gd name="connsiteY3" fmla="*/ 35499 h 35499"/>
              <a:gd name="connsiteX4" fmla="*/ 178540 w 185500"/>
              <a:gd name="connsiteY4" fmla="*/ 0 h 35499"/>
              <a:gd name="connsiteX5" fmla="*/ 0 w 185500"/>
              <a:gd name="connsiteY5" fmla="*/ 35499 h 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500" h="35499">
                <a:moveTo>
                  <a:pt x="106846" y="35499"/>
                </a:moveTo>
                <a:lnTo>
                  <a:pt x="161835" y="24710"/>
                </a:lnTo>
                <a:lnTo>
                  <a:pt x="164271" y="35499"/>
                </a:lnTo>
                <a:lnTo>
                  <a:pt x="185501" y="35499"/>
                </a:lnTo>
                <a:lnTo>
                  <a:pt x="178540" y="0"/>
                </a:lnTo>
                <a:lnTo>
                  <a:pt x="0" y="35499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1A7616-0262-BF5C-1234-883E49F24BCA}"/>
              </a:ext>
            </a:extLst>
          </p:cNvPr>
          <p:cNvGrpSpPr/>
          <p:nvPr/>
        </p:nvGrpSpPr>
        <p:grpSpPr>
          <a:xfrm>
            <a:off x="8775565" y="1295510"/>
            <a:ext cx="1522976" cy="334110"/>
            <a:chOff x="7981847" y="1324085"/>
            <a:chExt cx="1522976" cy="33411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6F13BA97-2C21-9A6D-2E5E-FB32E79FB303}"/>
                </a:ext>
              </a:extLst>
            </p:cNvPr>
            <p:cNvSpPr txBox="1"/>
            <p:nvPr/>
          </p:nvSpPr>
          <p:spPr>
            <a:xfrm>
              <a:off x="8372800" y="137621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총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매출액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2" name="그래픽 101" descr="동전 단색으로 채워진">
              <a:extLst>
                <a:ext uri="{FF2B5EF4-FFF2-40B4-BE49-F238E27FC236}">
                  <a16:creationId xmlns:a16="http://schemas.microsoft.com/office/drawing/2014/main" id="{7E9A279B-F0AA-061E-F9D0-E01A13A1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1847" y="1324085"/>
              <a:ext cx="334110" cy="33411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BEFBCF-D348-67E8-FB72-C7C4F1E8D810}"/>
              </a:ext>
            </a:extLst>
          </p:cNvPr>
          <p:cNvGrpSpPr/>
          <p:nvPr/>
        </p:nvGrpSpPr>
        <p:grpSpPr>
          <a:xfrm>
            <a:off x="5090654" y="3191858"/>
            <a:ext cx="1283297" cy="360952"/>
            <a:chOff x="4172663" y="3220433"/>
            <a:chExt cx="1283297" cy="360952"/>
          </a:xfrm>
        </p:grpSpPr>
        <p:sp>
          <p:nvSpPr>
            <p:cNvPr id="6" name="Text 10">
              <a:extLst>
                <a:ext uri="{FF2B5EF4-FFF2-40B4-BE49-F238E27FC236}">
                  <a16:creationId xmlns:a16="http://schemas.microsoft.com/office/drawing/2014/main" id="{B23B69BA-4B48-53AE-6A25-0D751D1F43E0}"/>
                </a:ext>
              </a:extLst>
            </p:cNvPr>
            <p:cNvSpPr txBox="1"/>
            <p:nvPr/>
          </p:nvSpPr>
          <p:spPr>
            <a:xfrm>
              <a:off x="4563287" y="3292353"/>
              <a:ext cx="89267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방문일</a:t>
              </a:r>
            </a:p>
          </p:txBody>
        </p:sp>
        <p:pic>
          <p:nvPicPr>
            <p:cNvPr id="112" name="그래픽 111" descr="일일 일정표 단색으로 채워진">
              <a:extLst>
                <a:ext uri="{FF2B5EF4-FFF2-40B4-BE49-F238E27FC236}">
                  <a16:creationId xmlns:a16="http://schemas.microsoft.com/office/drawing/2014/main" id="{5773CF81-1562-5C7C-525F-BFA99A2E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2663" y="3220433"/>
              <a:ext cx="352501" cy="360952"/>
            </a:xfrm>
            <a:prstGeom prst="rect">
              <a:avLst/>
            </a:prstGeom>
          </p:spPr>
        </p:pic>
      </p:grpSp>
      <p:sp>
        <p:nvSpPr>
          <p:cNvPr id="9" name="Text 11">
            <a:extLst>
              <a:ext uri="{FF2B5EF4-FFF2-40B4-BE49-F238E27FC236}">
                <a16:creationId xmlns:a16="http://schemas.microsoft.com/office/drawing/2014/main" id="{2C9150AD-5276-D36D-2F6F-B420F2F1D716}"/>
              </a:ext>
            </a:extLst>
          </p:cNvPr>
          <p:cNvSpPr txBox="1"/>
          <p:nvPr/>
        </p:nvSpPr>
        <p:spPr>
          <a:xfrm>
            <a:off x="7765472" y="3655576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한식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60C3825C-E440-841D-4DB0-35A52A84D0FA}"/>
              </a:ext>
            </a:extLst>
          </p:cNvPr>
          <p:cNvSpPr txBox="1"/>
          <p:nvPr/>
        </p:nvSpPr>
        <p:spPr>
          <a:xfrm>
            <a:off x="7765468" y="6156427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32.0%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0C9BB245-060E-720F-BD0B-BA2508EC2061}"/>
              </a:ext>
            </a:extLst>
          </p:cNvPr>
          <p:cNvSpPr txBox="1"/>
          <p:nvPr/>
        </p:nvSpPr>
        <p:spPr>
          <a:xfrm>
            <a:off x="7765468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20.3% ▼</a:t>
            </a:r>
          </a:p>
        </p:txBody>
      </p:sp>
    </p:spTree>
    <p:extLst>
      <p:ext uri="{BB962C8B-B14F-4D97-AF65-F5344CB8AC3E}">
        <p14:creationId xmlns:p14="http://schemas.microsoft.com/office/powerpoint/2010/main" val="425966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A08-4EBF-798F-5697-CE44EF04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F09CBD45-9074-EA06-4579-5DA8A5B1B868}"/>
              </a:ext>
            </a:extLst>
          </p:cNvPr>
          <p:cNvSpPr txBox="1"/>
          <p:nvPr/>
        </p:nvSpPr>
        <p:spPr>
          <a:xfrm>
            <a:off x="3286354" y="2612035"/>
            <a:ext cx="5619291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7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836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B91B-7717-D7E3-37BA-99145494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2">
            <a:extLst>
              <a:ext uri="{FF2B5EF4-FFF2-40B4-BE49-F238E27FC236}">
                <a16:creationId xmlns:a16="http://schemas.microsoft.com/office/drawing/2014/main" id="{2CF403DC-2B9A-799C-E940-3B67D2DD628A}"/>
              </a:ext>
            </a:extLst>
          </p:cNvPr>
          <p:cNvSpPr txBox="1"/>
          <p:nvPr/>
        </p:nvSpPr>
        <p:spPr>
          <a:xfrm>
            <a:off x="6303678" y="3204134"/>
            <a:ext cx="1719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•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8903978C-AEF7-E09F-8ECD-C3D43098B7EE}"/>
              </a:ext>
            </a:extLst>
          </p:cNvPr>
          <p:cNvSpPr/>
          <p:nvPr/>
        </p:nvSpPr>
        <p:spPr>
          <a:xfrm>
            <a:off x="3769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9C171BE6-E9A1-05CB-D3A8-CC03981E54F8}"/>
              </a:ext>
            </a:extLst>
          </p:cNvPr>
          <p:cNvSpPr txBox="1"/>
          <p:nvPr/>
        </p:nvSpPr>
        <p:spPr>
          <a:xfrm>
            <a:off x="520553" y="2586203"/>
            <a:ext cx="1024021" cy="182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BC125783-E06B-4A0B-6C42-56228A59C297}"/>
              </a:ext>
            </a:extLst>
          </p:cNvPr>
          <p:cNvSpPr txBox="1"/>
          <p:nvPr/>
        </p:nvSpPr>
        <p:spPr>
          <a:xfrm>
            <a:off x="500233" y="2867837"/>
            <a:ext cx="178033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10,132명</a:t>
            </a:r>
            <a:endParaRPr lang="en-US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DCE53D86-1042-5350-649D-B4D7C373F32C}"/>
              </a:ext>
            </a:extLst>
          </p:cNvPr>
          <p:cNvSpPr txBox="1"/>
          <p:nvPr/>
        </p:nvSpPr>
        <p:spPr>
          <a:xfrm>
            <a:off x="520553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C9D9C739-964C-5A7E-F2EA-8EC83195F788}"/>
              </a:ext>
            </a:extLst>
          </p:cNvPr>
          <p:cNvSpPr/>
          <p:nvPr/>
        </p:nvSpPr>
        <p:spPr>
          <a:xfrm>
            <a:off x="2269801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AD3138A3-5EEA-7D81-9BED-E00A3181D81C}"/>
              </a:ext>
            </a:extLst>
          </p:cNvPr>
          <p:cNvSpPr txBox="1"/>
          <p:nvPr/>
        </p:nvSpPr>
        <p:spPr>
          <a:xfrm>
            <a:off x="2412443" y="2586203"/>
            <a:ext cx="9910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BEEE7701-9E54-AB94-92AB-51E34AB49A9B}"/>
              </a:ext>
            </a:extLst>
          </p:cNvPr>
          <p:cNvSpPr txBox="1"/>
          <p:nvPr/>
        </p:nvSpPr>
        <p:spPr>
          <a:xfrm>
            <a:off x="2392123" y="2867837"/>
            <a:ext cx="174925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4,494명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12D984CB-AB95-BF91-FBFA-B3AB8600C564}"/>
              </a:ext>
            </a:extLst>
          </p:cNvPr>
          <p:cNvSpPr txBox="1"/>
          <p:nvPr/>
        </p:nvSpPr>
        <p:spPr>
          <a:xfrm>
            <a:off x="2412443" y="3252833"/>
            <a:ext cx="145905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58.4% ▼</a:t>
            </a:r>
            <a:endParaRPr lang="en-US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Shape 26">
            <a:extLst>
              <a:ext uri="{FF2B5EF4-FFF2-40B4-BE49-F238E27FC236}">
                <a16:creationId xmlns:a16="http://schemas.microsoft.com/office/drawing/2014/main" id="{155D31AD-A02E-02B9-7158-44153DAC532A}"/>
              </a:ext>
            </a:extLst>
          </p:cNvPr>
          <p:cNvSpPr/>
          <p:nvPr/>
        </p:nvSpPr>
        <p:spPr>
          <a:xfrm>
            <a:off x="41616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D19DE128-8E5C-F7BC-AC2C-8502B24655A0}"/>
              </a:ext>
            </a:extLst>
          </p:cNvPr>
          <p:cNvSpPr txBox="1"/>
          <p:nvPr/>
        </p:nvSpPr>
        <p:spPr>
          <a:xfrm>
            <a:off x="4304334" y="2586203"/>
            <a:ext cx="938026" cy="1517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FE7355FB-EF05-1228-14A2-0FBFFE6C0F37}"/>
              </a:ext>
            </a:extLst>
          </p:cNvPr>
          <p:cNvSpPr txBox="1"/>
          <p:nvPr/>
        </p:nvSpPr>
        <p:spPr>
          <a:xfrm>
            <a:off x="4284014" y="2867837"/>
            <a:ext cx="17812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 29">
            <a:extLst>
              <a:ext uri="{FF2B5EF4-FFF2-40B4-BE49-F238E27FC236}">
                <a16:creationId xmlns:a16="http://schemas.microsoft.com/office/drawing/2014/main" id="{908F5C79-876F-6DA2-9517-5D2B8361AFC2}"/>
              </a:ext>
            </a:extLst>
          </p:cNvPr>
          <p:cNvSpPr txBox="1"/>
          <p:nvPr/>
        </p:nvSpPr>
        <p:spPr>
          <a:xfrm>
            <a:off x="4304334" y="3241962"/>
            <a:ext cx="1604449" cy="21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926.9% ▲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Shape 30">
            <a:extLst>
              <a:ext uri="{FF2B5EF4-FFF2-40B4-BE49-F238E27FC236}">
                <a16:creationId xmlns:a16="http://schemas.microsoft.com/office/drawing/2014/main" id="{B6D1709B-7A69-217A-C8AD-BCCC79E2E136}"/>
              </a:ext>
            </a:extLst>
          </p:cNvPr>
          <p:cNvSpPr/>
          <p:nvPr/>
        </p:nvSpPr>
        <p:spPr>
          <a:xfrm>
            <a:off x="61989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 31">
            <a:extLst>
              <a:ext uri="{FF2B5EF4-FFF2-40B4-BE49-F238E27FC236}">
                <a16:creationId xmlns:a16="http://schemas.microsoft.com/office/drawing/2014/main" id="{1D477A68-A71E-B248-0EDE-41DC2D91DD77}"/>
              </a:ext>
            </a:extLst>
          </p:cNvPr>
          <p:cNvSpPr txBox="1"/>
          <p:nvPr/>
        </p:nvSpPr>
        <p:spPr>
          <a:xfrm>
            <a:off x="6342542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 32">
            <a:extLst>
              <a:ext uri="{FF2B5EF4-FFF2-40B4-BE49-F238E27FC236}">
                <a16:creationId xmlns:a16="http://schemas.microsoft.com/office/drawing/2014/main" id="{CE9F74C9-5E43-B015-E5B3-55362A8F013B}"/>
              </a:ext>
            </a:extLst>
          </p:cNvPr>
          <p:cNvSpPr txBox="1"/>
          <p:nvPr/>
        </p:nvSpPr>
        <p:spPr>
          <a:xfrm>
            <a:off x="6322222" y="2889575"/>
            <a:ext cx="18427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70백만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 33">
            <a:extLst>
              <a:ext uri="{FF2B5EF4-FFF2-40B4-BE49-F238E27FC236}">
                <a16:creationId xmlns:a16="http://schemas.microsoft.com/office/drawing/2014/main" id="{8C024CB2-1C3D-F046-7B87-E92D03320967}"/>
              </a:ext>
            </a:extLst>
          </p:cNvPr>
          <p:cNvSpPr txBox="1"/>
          <p:nvPr/>
        </p:nvSpPr>
        <p:spPr>
          <a:xfrm>
            <a:off x="6342542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Shape 34">
            <a:extLst>
              <a:ext uri="{FF2B5EF4-FFF2-40B4-BE49-F238E27FC236}">
                <a16:creationId xmlns:a16="http://schemas.microsoft.com/office/drawing/2014/main" id="{D824C0C6-314B-FA4E-4501-BA492985DB25}"/>
              </a:ext>
            </a:extLst>
          </p:cNvPr>
          <p:cNvSpPr/>
          <p:nvPr/>
        </p:nvSpPr>
        <p:spPr>
          <a:xfrm>
            <a:off x="8091788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Text 35">
            <a:extLst>
              <a:ext uri="{FF2B5EF4-FFF2-40B4-BE49-F238E27FC236}">
                <a16:creationId xmlns:a16="http://schemas.microsoft.com/office/drawing/2014/main" id="{35D5C376-1B51-F133-490F-D104F1FD7C66}"/>
              </a:ext>
            </a:extLst>
          </p:cNvPr>
          <p:cNvSpPr txBox="1"/>
          <p:nvPr/>
        </p:nvSpPr>
        <p:spPr>
          <a:xfrm>
            <a:off x="8233403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Text 36">
            <a:extLst>
              <a:ext uri="{FF2B5EF4-FFF2-40B4-BE49-F238E27FC236}">
                <a16:creationId xmlns:a16="http://schemas.microsoft.com/office/drawing/2014/main" id="{562F3BE7-4A46-35E8-5990-234CEF6F79EF}"/>
              </a:ext>
            </a:extLst>
          </p:cNvPr>
          <p:cNvSpPr txBox="1"/>
          <p:nvPr/>
        </p:nvSpPr>
        <p:spPr>
          <a:xfrm>
            <a:off x="8213083" y="2889575"/>
            <a:ext cx="174924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89백만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Text 37">
            <a:extLst>
              <a:ext uri="{FF2B5EF4-FFF2-40B4-BE49-F238E27FC236}">
                <a16:creationId xmlns:a16="http://schemas.microsoft.com/office/drawing/2014/main" id="{E830E4C5-C28E-064C-50A8-EDE70C87353D}"/>
              </a:ext>
            </a:extLst>
          </p:cNvPr>
          <p:cNvSpPr txBox="1"/>
          <p:nvPr/>
        </p:nvSpPr>
        <p:spPr>
          <a:xfrm>
            <a:off x="8233403" y="3263703"/>
            <a:ext cx="1688796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4.9% ▼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Shape 38">
            <a:extLst>
              <a:ext uri="{FF2B5EF4-FFF2-40B4-BE49-F238E27FC236}">
                <a16:creationId xmlns:a16="http://schemas.microsoft.com/office/drawing/2014/main" id="{8DE0C5D9-C458-55D3-8288-8778E723CDE3}"/>
              </a:ext>
            </a:extLst>
          </p:cNvPr>
          <p:cNvSpPr/>
          <p:nvPr/>
        </p:nvSpPr>
        <p:spPr>
          <a:xfrm>
            <a:off x="99836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Text 39">
            <a:extLst>
              <a:ext uri="{FF2B5EF4-FFF2-40B4-BE49-F238E27FC236}">
                <a16:creationId xmlns:a16="http://schemas.microsoft.com/office/drawing/2014/main" id="{27084E79-DF0A-EEB6-4BD8-7C0342227F9D}"/>
              </a:ext>
            </a:extLst>
          </p:cNvPr>
          <p:cNvSpPr txBox="1"/>
          <p:nvPr/>
        </p:nvSpPr>
        <p:spPr>
          <a:xfrm>
            <a:off x="10118744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Text 40">
            <a:extLst>
              <a:ext uri="{FF2B5EF4-FFF2-40B4-BE49-F238E27FC236}">
                <a16:creationId xmlns:a16="http://schemas.microsoft.com/office/drawing/2014/main" id="{C1A681C8-1C5C-C013-1963-6B1AF43F6792}"/>
              </a:ext>
            </a:extLst>
          </p:cNvPr>
          <p:cNvSpPr txBox="1"/>
          <p:nvPr/>
        </p:nvSpPr>
        <p:spPr>
          <a:xfrm>
            <a:off x="10098424" y="2889575"/>
            <a:ext cx="175682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Text 41">
            <a:extLst>
              <a:ext uri="{FF2B5EF4-FFF2-40B4-BE49-F238E27FC236}">
                <a16:creationId xmlns:a16="http://schemas.microsoft.com/office/drawing/2014/main" id="{2BAE204F-7211-19CC-A6F1-A9C6796B1FF0}"/>
              </a:ext>
            </a:extLst>
          </p:cNvPr>
          <p:cNvSpPr txBox="1"/>
          <p:nvPr/>
        </p:nvSpPr>
        <p:spPr>
          <a:xfrm>
            <a:off x="10118744" y="3274575"/>
            <a:ext cx="1756827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24.2% ▼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025975FB-9CFF-5DDA-D97C-94A3E307B9FC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89B879D-3FA5-5BC2-1CC2-7EE3CC40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1BB33441-0819-CA51-A24D-11F881D1FD76}"/>
              </a:ext>
            </a:extLst>
          </p:cNvPr>
          <p:cNvSpPr txBox="1"/>
          <p:nvPr/>
        </p:nvSpPr>
        <p:spPr>
          <a:xfrm>
            <a:off x="908450" y="452513"/>
            <a:ext cx="414416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C0942BE3-8163-7BE3-9066-603AAAE2DF54}"/>
              </a:ext>
            </a:extLst>
          </p:cNvPr>
          <p:cNvSpPr txBox="1"/>
          <p:nvPr/>
        </p:nvSpPr>
        <p:spPr>
          <a:xfrm>
            <a:off x="422948" y="1125355"/>
            <a:ext cx="5776032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개년 </a:t>
            </a: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</a:t>
            </a:r>
            <a:endParaRPr lang="en-US" sz="5400" dirty="0"/>
          </a:p>
        </p:txBody>
      </p:sp>
      <p:graphicFrame>
        <p:nvGraphicFramePr>
          <p:cNvPr id="13" name="SL4_chart_1">
            <a:extLst>
              <a:ext uri="{FF2B5EF4-FFF2-40B4-BE49-F238E27FC236}">
                <a16:creationId xmlns:a16="http://schemas.microsoft.com/office/drawing/2014/main" id="{7D736615-68A3-B45A-6587-13AC97252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958933"/>
              </p:ext>
            </p:extLst>
          </p:nvPr>
        </p:nvGraphicFramePr>
        <p:xfrm>
          <a:off x="376993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SL4_chart_2">
            <a:extLst>
              <a:ext uri="{FF2B5EF4-FFF2-40B4-BE49-F238E27FC236}">
                <a16:creationId xmlns:a16="http://schemas.microsoft.com/office/drawing/2014/main" id="{AF408BF5-DD97-34E0-D5B5-AC3162DD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983852"/>
              </p:ext>
            </p:extLst>
          </p:nvPr>
        </p:nvGraphicFramePr>
        <p:xfrm>
          <a:off x="6122308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56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EAE0-6A1D-21E1-18D2-00E48DEC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>
            <a:extLst>
              <a:ext uri="{FF2B5EF4-FFF2-40B4-BE49-F238E27FC236}">
                <a16:creationId xmlns:a16="http://schemas.microsoft.com/office/drawing/2014/main" id="{38F3DFEF-7A27-A847-AB2B-4D2DAA5FD059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2FD58F2-3B51-BA9D-A26E-8F81DEB2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470C775-3667-D1EB-B167-69A1D1E6202F}"/>
              </a:ext>
            </a:extLst>
          </p:cNvPr>
          <p:cNvSpPr txBox="1"/>
          <p:nvPr/>
        </p:nvSpPr>
        <p:spPr>
          <a:xfrm>
            <a:off x="908450" y="452513"/>
            <a:ext cx="443880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58" name="Shape 3">
            <a:extLst>
              <a:ext uri="{FF2B5EF4-FFF2-40B4-BE49-F238E27FC236}">
                <a16:creationId xmlns:a16="http://schemas.microsoft.com/office/drawing/2014/main" id="{B4FA75CC-5C46-3E29-867A-BF94C44E6EDF}"/>
              </a:ext>
            </a:extLst>
          </p:cNvPr>
          <p:cNvSpPr/>
          <p:nvPr/>
        </p:nvSpPr>
        <p:spPr>
          <a:xfrm>
            <a:off x="488426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1" descr="preencoded.png">
            <a:extLst>
              <a:ext uri="{FF2B5EF4-FFF2-40B4-BE49-F238E27FC236}">
                <a16:creationId xmlns:a16="http://schemas.microsoft.com/office/drawing/2014/main" id="{4533C02D-A5CD-93ED-5AC9-A6050673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0" b="-80"/>
          <a:stretch/>
        </p:blipFill>
        <p:spPr>
          <a:xfrm>
            <a:off x="602726" y="1249643"/>
            <a:ext cx="142646" cy="114300"/>
          </a:xfrm>
          <a:prstGeom prst="rect">
            <a:avLst/>
          </a:prstGeom>
        </p:spPr>
      </p:pic>
      <p:sp>
        <p:nvSpPr>
          <p:cNvPr id="60" name="Text 4">
            <a:extLst>
              <a:ext uri="{FF2B5EF4-FFF2-40B4-BE49-F238E27FC236}">
                <a16:creationId xmlns:a16="http://schemas.microsoft.com/office/drawing/2014/main" id="{535EF840-7518-FFF8-8932-7267E7582ADE}"/>
              </a:ext>
            </a:extLst>
          </p:cNvPr>
          <p:cNvSpPr txBox="1"/>
          <p:nvPr/>
        </p:nvSpPr>
        <p:spPr>
          <a:xfrm>
            <a:off x="783777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01</a:t>
            </a:r>
            <a:endParaRPr lang="en-US" sz="900" dirty="0"/>
          </a:p>
        </p:txBody>
      </p:sp>
      <p:sp>
        <p:nvSpPr>
          <p:cNvPr id="61" name="Text 5">
            <a:extLst>
              <a:ext uri="{FF2B5EF4-FFF2-40B4-BE49-F238E27FC236}">
                <a16:creationId xmlns:a16="http://schemas.microsoft.com/office/drawing/2014/main" id="{3DC2380B-F131-AC6A-432F-2432E1458A9F}"/>
              </a:ext>
            </a:extLst>
          </p:cNvPr>
          <p:cNvSpPr txBox="1"/>
          <p:nvPr/>
        </p:nvSpPr>
        <p:spPr>
          <a:xfrm>
            <a:off x="488426" y="1569051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5400" dirty="0"/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ABCBA5E7-1BC8-1635-65A6-3DAC98B2A625}"/>
              </a:ext>
            </a:extLst>
          </p:cNvPr>
          <p:cNvSpPr txBox="1"/>
          <p:nvPr/>
        </p:nvSpPr>
        <p:spPr>
          <a:xfrm>
            <a:off x="489035" y="2210255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요약</a:t>
            </a:r>
            <a:endParaRPr lang="en-US" sz="540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660B4E13-E85E-54C3-55F5-E0AE679DD275}"/>
              </a:ext>
            </a:extLst>
          </p:cNvPr>
          <p:cNvSpPr/>
          <p:nvPr/>
        </p:nvSpPr>
        <p:spPr>
          <a:xfrm>
            <a:off x="524967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B7477AB-50FF-3179-F02A-3F0B4C9DC751}"/>
              </a:ext>
            </a:extLst>
          </p:cNvPr>
          <p:cNvSpPr txBox="1"/>
          <p:nvPr/>
        </p:nvSpPr>
        <p:spPr>
          <a:xfrm>
            <a:off x="646676" y="3305175"/>
            <a:ext cx="722222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32203F1-06F5-8E0A-8924-CF0D5EDBD684}"/>
              </a:ext>
            </a:extLst>
          </p:cNvPr>
          <p:cNvSpPr txBox="1"/>
          <p:nvPr/>
        </p:nvSpPr>
        <p:spPr>
          <a:xfrm>
            <a:off x="628484" y="3530664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492F7BC1-4378-BEE1-06A8-2AD89F271480}"/>
              </a:ext>
            </a:extLst>
          </p:cNvPr>
          <p:cNvSpPr txBox="1"/>
          <p:nvPr/>
        </p:nvSpPr>
        <p:spPr>
          <a:xfrm>
            <a:off x="639268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2369.4% ▲</a:t>
            </a:r>
            <a:endParaRPr lang="en-US" sz="800" b="1" dirty="0">
              <a:solidFill>
                <a:srgbClr val="E74C3C"/>
              </a:solidFill>
            </a:endParaRPr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9CED1EFD-598B-CD26-0A60-3CFFF7B0FFA7}"/>
              </a:ext>
            </a:extLst>
          </p:cNvPr>
          <p:cNvSpPr/>
          <p:nvPr/>
        </p:nvSpPr>
        <p:spPr>
          <a:xfrm>
            <a:off x="2621351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CA5D75C-A98D-368D-A602-0361C09423D5}"/>
              </a:ext>
            </a:extLst>
          </p:cNvPr>
          <p:cNvSpPr txBox="1"/>
          <p:nvPr/>
        </p:nvSpPr>
        <p:spPr>
          <a:xfrm>
            <a:off x="2743060" y="3304479"/>
            <a:ext cx="78896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방문일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9EC79223-AE6F-02F3-3357-A3D62E58668C}"/>
              </a:ext>
            </a:extLst>
          </p:cNvPr>
          <p:cNvSpPr txBox="1"/>
          <p:nvPr/>
        </p:nvSpPr>
        <p:spPr>
          <a:xfrm>
            <a:off x="2724867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9월 28일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(33,270명)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DC80D690-AA33-3F26-BCC3-322F789B497E}"/>
              </a:ext>
            </a:extLst>
          </p:cNvPr>
          <p:cNvSpPr txBox="1"/>
          <p:nvPr/>
        </p:nvSpPr>
        <p:spPr>
          <a:xfrm>
            <a:off x="2735652" y="3916272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29.6%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800" dirty="0">
              <a:solidFill>
                <a:srgbClr val="51545A"/>
              </a:solidFill>
            </a:endParaRP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B282DFF4-30E6-4F27-1592-33925EADDA48}"/>
              </a:ext>
            </a:extLst>
          </p:cNvPr>
          <p:cNvSpPr/>
          <p:nvPr/>
        </p:nvSpPr>
        <p:spPr>
          <a:xfrm>
            <a:off x="524966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6C59E89-A719-9D2A-A49B-8FCF33CCDCC7}"/>
              </a:ext>
            </a:extLst>
          </p:cNvPr>
          <p:cNvSpPr txBox="1"/>
          <p:nvPr/>
        </p:nvSpPr>
        <p:spPr>
          <a:xfrm>
            <a:off x="646675" y="4461254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</a:t>
            </a:r>
            <a:r>
              <a:rPr lang="ko-KR" altLang="en-US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성연령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6112B101-062D-376D-D470-76401F3C1E43}"/>
              </a:ext>
            </a:extLst>
          </p:cNvPr>
          <p:cNvSpPr txBox="1"/>
          <p:nvPr/>
        </p:nvSpPr>
        <p:spPr>
          <a:xfrm>
            <a:off x="628483" y="4686743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60대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5D98D9AA-FBB4-1828-EF32-287EA5DC42D8}"/>
              </a:ext>
            </a:extLst>
          </p:cNvPr>
          <p:cNvSpPr txBox="1"/>
          <p:nvPr/>
        </p:nvSpPr>
        <p:spPr>
          <a:xfrm>
            <a:off x="639266" y="5073047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25.3%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61DFBF88-3CF5-B592-CF5A-61B1C2A33659}"/>
              </a:ext>
            </a:extLst>
          </p:cNvPr>
          <p:cNvSpPr/>
          <p:nvPr/>
        </p:nvSpPr>
        <p:spPr>
          <a:xfrm>
            <a:off x="2621350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27A310DF-D7BF-6DBF-41A4-21165E057A01}"/>
              </a:ext>
            </a:extLst>
          </p:cNvPr>
          <p:cNvSpPr txBox="1"/>
          <p:nvPr/>
        </p:nvSpPr>
        <p:spPr>
          <a:xfrm>
            <a:off x="2743059" y="4461254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시간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D6974241-5AC7-3F2A-D9B4-F06D73934197}"/>
              </a:ext>
            </a:extLst>
          </p:cNvPr>
          <p:cNvSpPr txBox="1"/>
          <p:nvPr/>
        </p:nvSpPr>
        <p:spPr>
          <a:xfrm>
            <a:off x="2724867" y="4686743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00-06</a:t>
            </a:r>
            <a:r>
              <a:rPr lang="ko-KR" altLang="en-US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5,945명)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7FC5EB88-5C59-0666-5603-395A4773E40A}"/>
              </a:ext>
            </a:extLst>
          </p:cNvPr>
          <p:cNvSpPr txBox="1"/>
          <p:nvPr/>
        </p:nvSpPr>
        <p:spPr>
          <a:xfrm>
            <a:off x="2735650" y="5073047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21.2%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311A87D9-6BEE-D7B6-F666-76094894C91B}"/>
              </a:ext>
            </a:extLst>
          </p:cNvPr>
          <p:cNvSpPr/>
          <p:nvPr/>
        </p:nvSpPr>
        <p:spPr>
          <a:xfrm>
            <a:off x="524967" y="547498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1AA9D75A-5921-0C85-367E-C57965E25871}"/>
              </a:ext>
            </a:extLst>
          </p:cNvPr>
          <p:cNvSpPr txBox="1"/>
          <p:nvPr/>
        </p:nvSpPr>
        <p:spPr>
          <a:xfrm>
            <a:off x="646676" y="5617029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유입 지역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836D6D93-3F68-1175-A26F-F97CECAD0CB7}"/>
              </a:ext>
            </a:extLst>
          </p:cNvPr>
          <p:cNvSpPr txBox="1"/>
          <p:nvPr/>
        </p:nvSpPr>
        <p:spPr>
          <a:xfrm>
            <a:off x="628484" y="5842518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endParaRPr lang="en-US" altLang="ko-KR" sz="160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8506E11E-DDA4-08FC-9710-5F14CAB60370}"/>
              </a:ext>
            </a:extLst>
          </p:cNvPr>
          <p:cNvSpPr txBox="1"/>
          <p:nvPr/>
        </p:nvSpPr>
        <p:spPr>
          <a:xfrm>
            <a:off x="639267" y="6228822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47.3%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44" name="Shape 7">
            <a:extLst>
              <a:ext uri="{FF2B5EF4-FFF2-40B4-BE49-F238E27FC236}">
                <a16:creationId xmlns:a16="http://schemas.microsoft.com/office/drawing/2014/main" id="{9EE54A27-7652-C096-7E54-92D5639BCCC9}"/>
              </a:ext>
            </a:extLst>
          </p:cNvPr>
          <p:cNvSpPr/>
          <p:nvPr/>
        </p:nvSpPr>
        <p:spPr>
          <a:xfrm>
            <a:off x="2621351" y="54845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C353CFDB-CE36-E544-0425-E01B6B3C2BC0}"/>
              </a:ext>
            </a:extLst>
          </p:cNvPr>
          <p:cNvSpPr txBox="1"/>
          <p:nvPr/>
        </p:nvSpPr>
        <p:spPr>
          <a:xfrm>
            <a:off x="2743060" y="5626554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 방문객 수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EEDB68B9-A5AB-FAA7-AF5E-CB6E86910FDF}"/>
              </a:ext>
            </a:extLst>
          </p:cNvPr>
          <p:cNvSpPr txBox="1"/>
          <p:nvPr/>
        </p:nvSpPr>
        <p:spPr>
          <a:xfrm>
            <a:off x="2724868" y="5852043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10,519</a:t>
            </a:r>
            <a:r>
              <a:rPr lang="ko-KR" altLang="en-US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60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B43D4B7-1155-5340-9FC6-D4DDCB57BC79}"/>
              </a:ext>
            </a:extLst>
          </p:cNvPr>
          <p:cNvSpPr txBox="1"/>
          <p:nvPr/>
        </p:nvSpPr>
        <p:spPr>
          <a:xfrm>
            <a:off x="2735651" y="6238347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9.4%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" name="Shape 31">
            <a:extLst>
              <a:ext uri="{FF2B5EF4-FFF2-40B4-BE49-F238E27FC236}">
                <a16:creationId xmlns:a16="http://schemas.microsoft.com/office/drawing/2014/main" id="{20D001FE-2120-F095-2311-7CC3F80EE83B}"/>
              </a:ext>
            </a:extLst>
          </p:cNvPr>
          <p:cNvSpPr/>
          <p:nvPr/>
        </p:nvSpPr>
        <p:spPr>
          <a:xfrm>
            <a:off x="4930050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33">
            <a:extLst>
              <a:ext uri="{FF2B5EF4-FFF2-40B4-BE49-F238E27FC236}">
                <a16:creationId xmlns:a16="http://schemas.microsoft.com/office/drawing/2014/main" id="{BCD3BDD8-DEC0-752E-1A9F-33D2E53AC6D5}"/>
              </a:ext>
            </a:extLst>
          </p:cNvPr>
          <p:cNvSpPr/>
          <p:nvPr/>
        </p:nvSpPr>
        <p:spPr>
          <a:xfrm>
            <a:off x="8340762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34">
            <a:extLst>
              <a:ext uri="{FF2B5EF4-FFF2-40B4-BE49-F238E27FC236}">
                <a16:creationId xmlns:a16="http://schemas.microsoft.com/office/drawing/2014/main" id="{FCBC1351-5DB3-D563-FD55-2E251E0EFEA6}"/>
              </a:ext>
            </a:extLst>
          </p:cNvPr>
          <p:cNvSpPr txBox="1"/>
          <p:nvPr/>
        </p:nvSpPr>
        <p:spPr>
          <a:xfrm>
            <a:off x="9477361" y="132663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" name="Shape 35">
            <a:extLst>
              <a:ext uri="{FF2B5EF4-FFF2-40B4-BE49-F238E27FC236}">
                <a16:creationId xmlns:a16="http://schemas.microsoft.com/office/drawing/2014/main" id="{CEE33292-5771-8930-739B-B62F960752FD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SL5_chart_2">
            <a:extLst>
              <a:ext uri="{FF2B5EF4-FFF2-40B4-BE49-F238E27FC236}">
                <a16:creationId xmlns:a16="http://schemas.microsoft.com/office/drawing/2014/main" id="{DE195154-D30E-8930-DCDB-228993D14693}"/>
              </a:ext>
            </a:extLst>
          </p:cNvPr>
          <p:cNvGraphicFramePr/>
          <p:nvPr/>
        </p:nvGraphicFramePr>
        <p:xfrm>
          <a:off x="8460073" y="1249831"/>
          <a:ext cx="2992232" cy="1452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SL5_chart_6">
            <a:extLst>
              <a:ext uri="{FF2B5EF4-FFF2-40B4-BE49-F238E27FC236}">
                <a16:creationId xmlns:a16="http://schemas.microsoft.com/office/drawing/2014/main" id="{6EE3FD15-1EA7-4A1B-9CF0-41CE306C4D59}"/>
              </a:ext>
            </a:extLst>
          </p:cNvPr>
          <p:cNvGraphicFramePr/>
          <p:nvPr/>
        </p:nvGraphicFramePr>
        <p:xfrm>
          <a:off x="4970703" y="4692675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Shape 35">
            <a:extLst>
              <a:ext uri="{FF2B5EF4-FFF2-40B4-BE49-F238E27FC236}">
                <a16:creationId xmlns:a16="http://schemas.microsoft.com/office/drawing/2014/main" id="{EDC09230-BD71-5948-0E22-B497A9E288B6}"/>
              </a:ext>
            </a:extLst>
          </p:cNvPr>
          <p:cNvSpPr/>
          <p:nvPr/>
        </p:nvSpPr>
        <p:spPr>
          <a:xfrm>
            <a:off x="4930050" y="2800784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5_chart_5">
            <a:extLst>
              <a:ext uri="{FF2B5EF4-FFF2-40B4-BE49-F238E27FC236}">
                <a16:creationId xmlns:a16="http://schemas.microsoft.com/office/drawing/2014/main" id="{045FB256-1F8D-188A-D7A9-4F8FD548F5F4}"/>
              </a:ext>
            </a:extLst>
          </p:cNvPr>
          <p:cNvGraphicFramePr/>
          <p:nvPr/>
        </p:nvGraphicFramePr>
        <p:xfrm>
          <a:off x="4970703" y="2800784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SL5_chart_1">
            <a:extLst>
              <a:ext uri="{FF2B5EF4-FFF2-40B4-BE49-F238E27FC236}">
                <a16:creationId xmlns:a16="http://schemas.microsoft.com/office/drawing/2014/main" id="{5A4BB5B3-DE3D-89AC-9787-042321F56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863105"/>
              </p:ext>
            </p:extLst>
          </p:nvPr>
        </p:nvGraphicFramePr>
        <p:xfrm>
          <a:off x="4119107" y="1254712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SL5_chart_3">
            <a:extLst>
              <a:ext uri="{FF2B5EF4-FFF2-40B4-BE49-F238E27FC236}">
                <a16:creationId xmlns:a16="http://schemas.microsoft.com/office/drawing/2014/main" id="{8A95D412-CD27-39D6-7719-DDB391A8A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75295"/>
              </p:ext>
            </p:extLst>
          </p:nvPr>
        </p:nvGraphicFramePr>
        <p:xfrm>
          <a:off x="5184676" y="1250373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SL5_chart_4">
            <a:extLst>
              <a:ext uri="{FF2B5EF4-FFF2-40B4-BE49-F238E27FC236}">
                <a16:creationId xmlns:a16="http://schemas.microsoft.com/office/drawing/2014/main" id="{67B84F63-2B4B-B731-E5A4-EA08B7DD6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803026"/>
              </p:ext>
            </p:extLst>
          </p:nvPr>
        </p:nvGraphicFramePr>
        <p:xfrm>
          <a:off x="6062855" y="1250334"/>
          <a:ext cx="3150823" cy="1427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7069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F26C4-31F0-493F-C782-AAB5BA7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3">
            <a:extLst>
              <a:ext uri="{FF2B5EF4-FFF2-40B4-BE49-F238E27FC236}">
                <a16:creationId xmlns:a16="http://schemas.microsoft.com/office/drawing/2014/main" id="{68631C63-1A7F-0794-BCA6-29CF62A34963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dirty="0"/>
          </a:p>
        </p:txBody>
      </p:sp>
      <p:sp>
        <p:nvSpPr>
          <p:cNvPr id="3" name="Shape 11">
            <a:extLst>
              <a:ext uri="{FF2B5EF4-FFF2-40B4-BE49-F238E27FC236}">
                <a16:creationId xmlns:a16="http://schemas.microsoft.com/office/drawing/2014/main" id="{17485F9E-6277-46FB-4162-FA854F86D177}"/>
              </a:ext>
            </a:extLst>
          </p:cNvPr>
          <p:cNvSpPr/>
          <p:nvPr/>
        </p:nvSpPr>
        <p:spPr>
          <a:xfrm>
            <a:off x="1219312" y="4120762"/>
            <a:ext cx="4478416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692F233C-D977-29EE-5EFE-8F83930161AB}"/>
              </a:ext>
            </a:extLst>
          </p:cNvPr>
          <p:cNvSpPr/>
          <p:nvPr/>
        </p:nvSpPr>
        <p:spPr>
          <a:xfrm>
            <a:off x="1236125" y="4120761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47E8F4B-A70A-689D-7FFE-27FF230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4358735"/>
            <a:ext cx="114300" cy="114300"/>
          </a:xfrm>
          <a:prstGeom prst="rect">
            <a:avLst/>
          </a:prstGeom>
        </p:spPr>
      </p:pic>
      <p:sp>
        <p:nvSpPr>
          <p:cNvPr id="7" name="Text 13">
            <a:extLst>
              <a:ext uri="{FF2B5EF4-FFF2-40B4-BE49-F238E27FC236}">
                <a16:creationId xmlns:a16="http://schemas.microsoft.com/office/drawing/2014/main" id="{DE0143A9-1137-66B1-C5DC-CB599608BB34}"/>
              </a:ext>
            </a:extLst>
          </p:cNvPr>
          <p:cNvSpPr txBox="1"/>
          <p:nvPr/>
        </p:nvSpPr>
        <p:spPr>
          <a:xfrm>
            <a:off x="1543596" y="4320635"/>
            <a:ext cx="362989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sz="1500" dirty="0"/>
          </a:p>
        </p:txBody>
      </p:sp>
      <p:sp>
        <p:nvSpPr>
          <p:cNvPr id="8" name="Text 14">
            <a:extLst>
              <a:ext uri="{FF2B5EF4-FFF2-40B4-BE49-F238E27FC236}">
                <a16:creationId xmlns:a16="http://schemas.microsoft.com/office/drawing/2014/main" id="{4E123FB9-2386-9F3F-1584-17EFC78177E2}"/>
              </a:ext>
            </a:extLst>
          </p:cNvPr>
          <p:cNvSpPr txBox="1"/>
          <p:nvPr/>
        </p:nvSpPr>
        <p:spPr>
          <a:xfrm>
            <a:off x="4642346" y="4310807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3528.5% ▲</a:t>
            </a:r>
            <a:endParaRPr lang="en-US" sz="1500" dirty="0"/>
          </a:p>
        </p:txBody>
      </p:sp>
      <p:sp>
        <p:nvSpPr>
          <p:cNvPr id="10" name="Shape 15">
            <a:extLst>
              <a:ext uri="{FF2B5EF4-FFF2-40B4-BE49-F238E27FC236}">
                <a16:creationId xmlns:a16="http://schemas.microsoft.com/office/drawing/2014/main" id="{3AB8CED6-36C8-6B44-A533-559D643DFA2A}"/>
              </a:ext>
            </a:extLst>
          </p:cNvPr>
          <p:cNvSpPr/>
          <p:nvPr/>
        </p:nvSpPr>
        <p:spPr>
          <a:xfrm>
            <a:off x="1219314" y="4854776"/>
            <a:ext cx="447841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16">
            <a:extLst>
              <a:ext uri="{FF2B5EF4-FFF2-40B4-BE49-F238E27FC236}">
                <a16:creationId xmlns:a16="http://schemas.microsoft.com/office/drawing/2014/main" id="{5366082A-198C-6841-14B9-0532CE8A09D4}"/>
              </a:ext>
            </a:extLst>
          </p:cNvPr>
          <p:cNvSpPr/>
          <p:nvPr/>
        </p:nvSpPr>
        <p:spPr>
          <a:xfrm>
            <a:off x="1238515" y="486684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6680832F-C5F8-9A3A-D238-839E2B27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5073850"/>
            <a:ext cx="114300" cy="114300"/>
          </a:xfrm>
          <a:prstGeom prst="rect">
            <a:avLst/>
          </a:prstGeom>
        </p:spPr>
      </p:pic>
      <p:sp>
        <p:nvSpPr>
          <p:cNvPr id="15" name="Text 17">
            <a:extLst>
              <a:ext uri="{FF2B5EF4-FFF2-40B4-BE49-F238E27FC236}">
                <a16:creationId xmlns:a16="http://schemas.microsoft.com/office/drawing/2014/main" id="{475F6AC2-3A90-9A21-371A-AA3F48C43929}"/>
              </a:ext>
            </a:extLst>
          </p:cNvPr>
          <p:cNvSpPr txBox="1"/>
          <p:nvPr/>
        </p:nvSpPr>
        <p:spPr>
          <a:xfrm>
            <a:off x="1543597" y="5035750"/>
            <a:ext cx="334414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여성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altLang="ko-KR" sz="15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DDB802F-D665-D4F1-53D1-DCE3E491633D}"/>
              </a:ext>
            </a:extLst>
          </p:cNvPr>
          <p:cNvSpPr txBox="1"/>
          <p:nvPr/>
        </p:nvSpPr>
        <p:spPr>
          <a:xfrm>
            <a:off x="4642345" y="5024729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1710.0% ▲</a:t>
            </a:r>
            <a:endParaRPr lang="en-US" sz="1500" dirty="0">
              <a:solidFill>
                <a:srgbClr val="0070C0"/>
              </a:solidFill>
            </a:endParaRPr>
          </a:p>
        </p:txBody>
      </p:sp>
      <p:graphicFrame>
        <p:nvGraphicFramePr>
          <p:cNvPr id="23" name="SL6_chart">
            <a:extLst>
              <a:ext uri="{FF2B5EF4-FFF2-40B4-BE49-F238E27FC236}">
                <a16:creationId xmlns:a16="http://schemas.microsoft.com/office/drawing/2014/main" id="{DFC82010-E48E-012C-0C79-D75800635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366990"/>
              </p:ext>
            </p:extLst>
          </p:nvPr>
        </p:nvGraphicFramePr>
        <p:xfrm>
          <a:off x="5373892" y="892850"/>
          <a:ext cx="752566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98607246-B5B7-091D-4256-67D8B4246D85}"/>
              </a:ext>
            </a:extLst>
          </p:cNvPr>
          <p:cNvSpPr/>
          <p:nvPr/>
        </p:nvSpPr>
        <p:spPr>
          <a:xfrm>
            <a:off x="8499823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65418D-AC37-75DD-0E42-577209FAA061}"/>
              </a:ext>
            </a:extLst>
          </p:cNvPr>
          <p:cNvSpPr/>
          <p:nvPr/>
        </p:nvSpPr>
        <p:spPr>
          <a:xfrm>
            <a:off x="9809511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0FC552-E239-866F-5C7D-114A3FFCF7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8524420" y="-616175"/>
            <a:ext cx="71280" cy="20453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A152C-56DE-51CD-E4C2-F25DC469C5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9832782" y="-617266"/>
            <a:ext cx="71280" cy="2045386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7F6068D-34D9-8304-4DB0-8047CED96BE4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F9F6AC2-FFD8-1322-A4DC-A193BC9FDD27}"/>
              </a:ext>
            </a:extLst>
          </p:cNvPr>
          <p:cNvSpPr txBox="1"/>
          <p:nvPr/>
        </p:nvSpPr>
        <p:spPr>
          <a:xfrm>
            <a:off x="1564705" y="2134120"/>
            <a:ext cx="17759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남성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E9E6E06-138E-6657-0F6E-3DF05B56BA9F}"/>
              </a:ext>
            </a:extLst>
          </p:cNvPr>
          <p:cNvSpPr txBox="1"/>
          <p:nvPr/>
        </p:nvSpPr>
        <p:spPr>
          <a:xfrm>
            <a:off x="1015963" y="2758122"/>
            <a:ext cx="4878076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6.6% 더 </a:t>
            </a:r>
            <a:r>
              <a:rPr lang="en-US" sz="4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400" dirty="0">
              <a:solidFill>
                <a:srgbClr val="1F4E79"/>
              </a:solidFill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84EB3FB-E2B6-89C2-FBB7-53E6CF26E71E}"/>
              </a:ext>
            </a:extLst>
          </p:cNvPr>
          <p:cNvSpPr txBox="1"/>
          <p:nvPr/>
        </p:nvSpPr>
        <p:spPr>
          <a:xfrm>
            <a:off x="3258389" y="2186952"/>
            <a:ext cx="2183726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여성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보다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9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A2D6-6565-C058-2ECB-D6239687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3D1E38A1-04CC-31E8-DF10-3E44FABA0106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얼마나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3C219CC4-3B7C-C4D5-4794-863ACA95F836}"/>
              </a:ext>
            </a:extLst>
          </p:cNvPr>
          <p:cNvSpPr txBox="1"/>
          <p:nvPr/>
        </p:nvSpPr>
        <p:spPr>
          <a:xfrm>
            <a:off x="11877401" y="71538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625F079-51FC-E31E-FD39-10D0149CB0F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5698DA-149E-4710-7817-28929D6D1B35}"/>
              </a:ext>
            </a:extLst>
          </p:cNvPr>
          <p:cNvGrpSpPr/>
          <p:nvPr/>
        </p:nvGrpSpPr>
        <p:grpSpPr>
          <a:xfrm>
            <a:off x="5616606" y="1520280"/>
            <a:ext cx="6165595" cy="4815334"/>
            <a:chOff x="5473700" y="1206499"/>
            <a:chExt cx="6165595" cy="481533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7EA0B52-81CE-B703-4F10-A42EB931A5CA}"/>
                </a:ext>
              </a:extLst>
            </p:cNvPr>
            <p:cNvSpPr/>
            <p:nvPr/>
          </p:nvSpPr>
          <p:spPr>
            <a:xfrm>
              <a:off x="5473700" y="1206499"/>
              <a:ext cx="6165595" cy="481533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CD9BBC-0AD2-0802-B9EF-814E735A9C2F}"/>
                </a:ext>
              </a:extLst>
            </p:cNvPr>
            <p:cNvGrpSpPr/>
            <p:nvPr/>
          </p:nvGrpSpPr>
          <p:grpSpPr>
            <a:xfrm>
              <a:off x="8947302" y="5793617"/>
              <a:ext cx="2136953" cy="162763"/>
              <a:chOff x="9375853" y="5982987"/>
              <a:chExt cx="2136953" cy="162763"/>
            </a:xfrm>
          </p:grpSpPr>
          <p:sp>
            <p:nvSpPr>
              <p:cNvPr id="3" name="Shape 19">
                <a:extLst>
                  <a:ext uri="{FF2B5EF4-FFF2-40B4-BE49-F238E27FC236}">
                    <a16:creationId xmlns:a16="http://schemas.microsoft.com/office/drawing/2014/main" id="{4FD85421-A644-BB47-D751-3AC2B48C91AA}"/>
                  </a:ext>
                </a:extLst>
              </p:cNvPr>
              <p:cNvSpPr/>
              <p:nvPr/>
            </p:nvSpPr>
            <p:spPr>
              <a:xfrm>
                <a:off x="9375853" y="6011333"/>
                <a:ext cx="114300" cy="114300"/>
              </a:xfrm>
              <a:prstGeom prst="rect">
                <a:avLst/>
              </a:prstGeom>
              <a:solidFill>
                <a:srgbClr val="1F4E79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" name="Text 20">
                <a:extLst>
                  <a:ext uri="{FF2B5EF4-FFF2-40B4-BE49-F238E27FC236}">
                    <a16:creationId xmlns:a16="http://schemas.microsoft.com/office/drawing/2014/main" id="{E1FCFA22-C4DF-2328-4BFF-06400E24B502}"/>
                  </a:ext>
                </a:extLst>
              </p:cNvPr>
              <p:cNvSpPr txBox="1"/>
              <p:nvPr/>
            </p:nvSpPr>
            <p:spPr>
              <a:xfrm>
                <a:off x="9527643" y="5982987"/>
                <a:ext cx="695859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방문인구(명)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Shape 21">
                <a:extLst>
                  <a:ext uri="{FF2B5EF4-FFF2-40B4-BE49-F238E27FC236}">
                    <a16:creationId xmlns:a16="http://schemas.microsoft.com/office/drawing/2014/main" id="{6B4B06BA-C9CA-B22F-2348-4221CF5B6044}"/>
                  </a:ext>
                </a:extLst>
              </p:cNvPr>
              <p:cNvSpPr/>
              <p:nvPr/>
            </p:nvSpPr>
            <p:spPr>
              <a:xfrm>
                <a:off x="10283853" y="6011333"/>
                <a:ext cx="114300" cy="114300"/>
              </a:xfrm>
              <a:prstGeom prst="rect">
                <a:avLst/>
              </a:prstGeom>
              <a:solidFill>
                <a:srgbClr val="E74C3C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 22">
                <a:extLst>
                  <a:ext uri="{FF2B5EF4-FFF2-40B4-BE49-F238E27FC236}">
                    <a16:creationId xmlns:a16="http://schemas.microsoft.com/office/drawing/2014/main" id="{5E7C3446-D992-8B97-EE91-3BEA9EE43365}"/>
                  </a:ext>
                </a:extLst>
              </p:cNvPr>
              <p:cNvSpPr txBox="1"/>
              <p:nvPr/>
            </p:nvSpPr>
            <p:spPr>
              <a:xfrm>
                <a:off x="10435643" y="5982987"/>
                <a:ext cx="1077163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전년 대비 증감률(%)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D896B68F-0D4A-E05E-3ABA-22B6630FB8B2}"/>
              </a:ext>
            </a:extLst>
          </p:cNvPr>
          <p:cNvSpPr/>
          <p:nvPr/>
        </p:nvSpPr>
        <p:spPr>
          <a:xfrm>
            <a:off x="6601033" y="17992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CA90AF6-EB3B-544D-85FF-DBA4BD334304}"/>
              </a:ext>
            </a:extLst>
          </p:cNvPr>
          <p:cNvSpPr/>
          <p:nvPr/>
        </p:nvSpPr>
        <p:spPr>
          <a:xfrm>
            <a:off x="10692635" y="17725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7078BC39-B7A9-4B10-C7ED-124F8C35885B}"/>
              </a:ext>
            </a:extLst>
          </p:cNvPr>
          <p:cNvSpPr/>
          <p:nvPr/>
        </p:nvSpPr>
        <p:spPr>
          <a:xfrm>
            <a:off x="1203303" y="4429264"/>
            <a:ext cx="3371872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12">
            <a:extLst>
              <a:ext uri="{FF2B5EF4-FFF2-40B4-BE49-F238E27FC236}">
                <a16:creationId xmlns:a16="http://schemas.microsoft.com/office/drawing/2014/main" id="{27500171-0DDC-AAA6-9979-41EFE089916C}"/>
              </a:ext>
            </a:extLst>
          </p:cNvPr>
          <p:cNvSpPr/>
          <p:nvPr/>
        </p:nvSpPr>
        <p:spPr>
          <a:xfrm>
            <a:off x="1194951" y="442926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1A5B7B9C-08E6-00FC-5D4C-F45A5F0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4638661"/>
            <a:ext cx="114300" cy="114300"/>
          </a:xfrm>
          <a:prstGeom prst="rect">
            <a:avLst/>
          </a:prstGeom>
        </p:spPr>
      </p:pic>
      <p:sp>
        <p:nvSpPr>
          <p:cNvPr id="54" name="Text 13">
            <a:extLst>
              <a:ext uri="{FF2B5EF4-FFF2-40B4-BE49-F238E27FC236}">
                <a16:creationId xmlns:a16="http://schemas.microsoft.com/office/drawing/2014/main" id="{3ACC43C9-496F-A81D-8CCD-BB9A120C3DDB}"/>
              </a:ext>
            </a:extLst>
          </p:cNvPr>
          <p:cNvSpPr txBox="1"/>
          <p:nvPr/>
        </p:nvSpPr>
        <p:spPr>
          <a:xfrm>
            <a:off x="1531177" y="4622649"/>
            <a:ext cx="1762923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최대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연령층 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  <a:endParaRPr lang="en-US" sz="1500" dirty="0"/>
          </a:p>
        </p:txBody>
      </p:sp>
      <p:sp>
        <p:nvSpPr>
          <p:cNvPr id="56" name="Shape 15">
            <a:extLst>
              <a:ext uri="{FF2B5EF4-FFF2-40B4-BE49-F238E27FC236}">
                <a16:creationId xmlns:a16="http://schemas.microsoft.com/office/drawing/2014/main" id="{C7BE91F2-3304-C544-A177-7AD768A086CB}"/>
              </a:ext>
            </a:extLst>
          </p:cNvPr>
          <p:cNvSpPr/>
          <p:nvPr/>
        </p:nvSpPr>
        <p:spPr>
          <a:xfrm>
            <a:off x="1198541" y="5163278"/>
            <a:ext cx="337663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6">
            <a:extLst>
              <a:ext uri="{FF2B5EF4-FFF2-40B4-BE49-F238E27FC236}">
                <a16:creationId xmlns:a16="http://schemas.microsoft.com/office/drawing/2014/main" id="{01A9C346-34D6-3D02-D4C9-92B4A1CF4D74}"/>
              </a:ext>
            </a:extLst>
          </p:cNvPr>
          <p:cNvSpPr/>
          <p:nvPr/>
        </p:nvSpPr>
        <p:spPr>
          <a:xfrm>
            <a:off x="1208067" y="5175345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C477896B-8D53-8B35-4361-21CBBCD3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5378771"/>
            <a:ext cx="114300" cy="114300"/>
          </a:xfrm>
          <a:prstGeom prst="rect">
            <a:avLst/>
          </a:prstGeom>
        </p:spPr>
      </p:pic>
      <p:sp>
        <p:nvSpPr>
          <p:cNvPr id="59" name="Text 17">
            <a:extLst>
              <a:ext uri="{FF2B5EF4-FFF2-40B4-BE49-F238E27FC236}">
                <a16:creationId xmlns:a16="http://schemas.microsoft.com/office/drawing/2014/main" id="{FAA0E8FB-DC7E-3E65-AEDA-AA1445E64696}"/>
              </a:ext>
            </a:extLst>
          </p:cNvPr>
          <p:cNvSpPr txBox="1"/>
          <p:nvPr/>
        </p:nvSpPr>
        <p:spPr>
          <a:xfrm>
            <a:off x="1531177" y="5340366"/>
            <a:ext cx="1410497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최소 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연령층:</a:t>
            </a:r>
            <a:endParaRPr lang="en-US" sz="1500" dirty="0"/>
          </a:p>
        </p:txBody>
      </p:sp>
      <p:sp>
        <p:nvSpPr>
          <p:cNvPr id="60" name="Text 18">
            <a:extLst>
              <a:ext uri="{FF2B5EF4-FFF2-40B4-BE49-F238E27FC236}">
                <a16:creationId xmlns:a16="http://schemas.microsoft.com/office/drawing/2014/main" id="{403EB05B-D158-9A63-5C4B-E811CF5BB8AB}"/>
              </a:ext>
            </a:extLst>
          </p:cNvPr>
          <p:cNvSpPr txBox="1"/>
          <p:nvPr/>
        </p:nvSpPr>
        <p:spPr>
          <a:xfrm>
            <a:off x="3004162" y="5326598"/>
            <a:ext cx="1571012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30대</a:t>
            </a:r>
            <a:r>
              <a:rPr lang="ko-KR" alt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(1353.3% ▲)</a:t>
            </a:r>
            <a:endParaRPr lang="en-US" sz="1500" dirty="0"/>
          </a:p>
        </p:txBody>
      </p:sp>
      <p:sp>
        <p:nvSpPr>
          <p:cNvPr id="61" name="Text 8">
            <a:extLst>
              <a:ext uri="{FF2B5EF4-FFF2-40B4-BE49-F238E27FC236}">
                <a16:creationId xmlns:a16="http://schemas.microsoft.com/office/drawing/2014/main" id="{A34AC203-031C-BAD3-B8E7-6B1A4DEB0259}"/>
              </a:ext>
            </a:extLst>
          </p:cNvPr>
          <p:cNvSpPr txBox="1"/>
          <p:nvPr/>
        </p:nvSpPr>
        <p:spPr>
          <a:xfrm>
            <a:off x="-324701" y="2276295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9">
            <a:extLst>
              <a:ext uri="{FF2B5EF4-FFF2-40B4-BE49-F238E27FC236}">
                <a16:creationId xmlns:a16="http://schemas.microsoft.com/office/drawing/2014/main" id="{3A9D3928-DA38-9D05-E3DE-7E5C151EF505}"/>
              </a:ext>
            </a:extLst>
          </p:cNvPr>
          <p:cNvSpPr txBox="1"/>
          <p:nvPr/>
        </p:nvSpPr>
        <p:spPr>
          <a:xfrm>
            <a:off x="-884654" y="2940053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3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많이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7BB1EA1-B37F-1480-6980-D4A6CD493C1A}"/>
              </a:ext>
            </a:extLst>
          </p:cNvPr>
          <p:cNvSpPr txBox="1"/>
          <p:nvPr/>
        </p:nvSpPr>
        <p:spPr>
          <a:xfrm>
            <a:off x="2050685" y="2265106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67A0B10-F681-DDEC-59E0-AFBE53EE27CB}"/>
              </a:ext>
            </a:extLst>
          </p:cNvPr>
          <p:cNvSpPr txBox="1"/>
          <p:nvPr/>
        </p:nvSpPr>
        <p:spPr>
          <a:xfrm>
            <a:off x="1490732" y="292886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적게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281A6C-2A38-2476-2D0F-F3D8F7376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720808" y="-23811"/>
            <a:ext cx="65106" cy="18682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C0A9DC-893B-0135-43D7-53B4E9907A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628441" y="0"/>
            <a:ext cx="65106" cy="1868232"/>
          </a:xfrm>
          <a:prstGeom prst="rect">
            <a:avLst/>
          </a:prstGeom>
        </p:spPr>
      </p:pic>
      <p:sp>
        <p:nvSpPr>
          <p:cNvPr id="2" name="Text 18">
            <a:extLst>
              <a:ext uri="{FF2B5EF4-FFF2-40B4-BE49-F238E27FC236}">
                <a16:creationId xmlns:a16="http://schemas.microsoft.com/office/drawing/2014/main" id="{14BEF528-228B-CC24-7020-F427AD2B81E4}"/>
              </a:ext>
            </a:extLst>
          </p:cNvPr>
          <p:cNvSpPr txBox="1"/>
          <p:nvPr/>
        </p:nvSpPr>
        <p:spPr>
          <a:xfrm>
            <a:off x="3004161" y="4608881"/>
            <a:ext cx="1571013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20대</a:t>
            </a:r>
            <a:r>
              <a:rPr lang="ko-KR" alt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(4403.8% ▲)</a:t>
            </a:r>
            <a:endParaRPr lang="en-US" sz="1500" dirty="0">
              <a:solidFill>
                <a:srgbClr val="E74C3C"/>
              </a:solidFill>
            </a:endParaRPr>
          </a:p>
        </p:txBody>
      </p:sp>
      <p:graphicFrame>
        <p:nvGraphicFramePr>
          <p:cNvPr id="19" name="SL7_chart">
            <a:extLst>
              <a:ext uri="{FF2B5EF4-FFF2-40B4-BE49-F238E27FC236}">
                <a16:creationId xmlns:a16="http://schemas.microsoft.com/office/drawing/2014/main" id="{305DC576-34DF-1340-D0B6-75EAAE3B9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158035"/>
              </p:ext>
            </p:extLst>
          </p:nvPr>
        </p:nvGraphicFramePr>
        <p:xfrm>
          <a:off x="5721241" y="2058678"/>
          <a:ext cx="6060960" cy="407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D3D402-B806-59E6-1CD7-B01453E66BF8}"/>
              </a:ext>
            </a:extLst>
          </p:cNvPr>
          <p:cNvSpPr txBox="1"/>
          <p:nvPr/>
        </p:nvSpPr>
        <p:spPr>
          <a:xfrm>
            <a:off x="7344953" y="1733118"/>
            <a:ext cx="2708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C4EA-38F3-9262-B19B-24FEA0CA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A4F367-8156-0DB5-26BB-250C757D2240}"/>
              </a:ext>
            </a:extLst>
          </p:cNvPr>
          <p:cNvSpPr/>
          <p:nvPr/>
        </p:nvSpPr>
        <p:spPr>
          <a:xfrm>
            <a:off x="810847" y="1188025"/>
            <a:ext cx="10570306" cy="3701428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DF655A-1249-C713-E333-011D346844D5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일자에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714E322-EBBB-DB4A-CD11-9C4719689BD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776AEDDD-D94A-58CB-DDA5-04D2B6A0DFCE}"/>
              </a:ext>
            </a:extLst>
          </p:cNvPr>
          <p:cNvSpPr/>
          <p:nvPr/>
        </p:nvSpPr>
        <p:spPr>
          <a:xfrm>
            <a:off x="460873" y="520912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CF2BF10-06DB-205E-C67F-2E57F3339CE4}"/>
              </a:ext>
            </a:extLst>
          </p:cNvPr>
          <p:cNvSpPr txBox="1"/>
          <p:nvPr/>
        </p:nvSpPr>
        <p:spPr>
          <a:xfrm>
            <a:off x="550183" y="534291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최다 방문일자</a:t>
            </a:r>
            <a:endParaRPr lang="en-US" sz="11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DDC23119-3A46-BA2D-0C70-AB2912CB3DE4}"/>
              </a:ext>
            </a:extLst>
          </p:cNvPr>
          <p:cNvSpPr txBox="1"/>
          <p:nvPr/>
        </p:nvSpPr>
        <p:spPr>
          <a:xfrm>
            <a:off x="612550" y="567088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9월 28일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95B8B10-108B-0B7E-8D65-D6060572BC24}"/>
              </a:ext>
            </a:extLst>
          </p:cNvPr>
          <p:cNvSpPr txBox="1"/>
          <p:nvPr/>
        </p:nvSpPr>
        <p:spPr>
          <a:xfrm>
            <a:off x="914523" y="614172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29.6%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050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EFD12C42-4555-18F4-984D-B122FEFF28A3}"/>
              </a:ext>
            </a:extLst>
          </p:cNvPr>
          <p:cNvSpPr/>
          <p:nvPr/>
        </p:nvSpPr>
        <p:spPr>
          <a:xfrm>
            <a:off x="462786" y="520912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0" name="Shape 7">
            <a:extLst>
              <a:ext uri="{FF2B5EF4-FFF2-40B4-BE49-F238E27FC236}">
                <a16:creationId xmlns:a16="http://schemas.microsoft.com/office/drawing/2014/main" id="{9B28A81E-FCCE-38E2-B646-1F0893105524}"/>
              </a:ext>
            </a:extLst>
          </p:cNvPr>
          <p:cNvSpPr/>
          <p:nvPr/>
        </p:nvSpPr>
        <p:spPr>
          <a:xfrm>
            <a:off x="2715545" y="520407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1" name="Text 8">
            <a:extLst>
              <a:ext uri="{FF2B5EF4-FFF2-40B4-BE49-F238E27FC236}">
                <a16:creationId xmlns:a16="http://schemas.microsoft.com/office/drawing/2014/main" id="{3A7F0488-CD77-329E-1A5B-D2B852704D88}"/>
              </a:ext>
            </a:extLst>
          </p:cNvPr>
          <p:cNvSpPr txBox="1"/>
          <p:nvPr/>
        </p:nvSpPr>
        <p:spPr>
          <a:xfrm>
            <a:off x="2804855" y="533786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최소 방문일자</a:t>
            </a:r>
            <a:endParaRPr lang="en-US" sz="1100" dirty="0"/>
          </a:p>
        </p:txBody>
      </p:sp>
      <p:sp>
        <p:nvSpPr>
          <p:cNvPr id="82" name="Text 9">
            <a:extLst>
              <a:ext uri="{FF2B5EF4-FFF2-40B4-BE49-F238E27FC236}">
                <a16:creationId xmlns:a16="http://schemas.microsoft.com/office/drawing/2014/main" id="{75FD9D16-5C5C-AEBC-70F9-C108D3E55ECA}"/>
              </a:ext>
            </a:extLst>
          </p:cNvPr>
          <p:cNvSpPr txBox="1"/>
          <p:nvPr/>
        </p:nvSpPr>
        <p:spPr>
          <a:xfrm>
            <a:off x="2867222" y="566583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9월 30일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83" name="Text 10">
            <a:extLst>
              <a:ext uri="{FF2B5EF4-FFF2-40B4-BE49-F238E27FC236}">
                <a16:creationId xmlns:a16="http://schemas.microsoft.com/office/drawing/2014/main" id="{0B36CE60-9DFB-5BE1-A238-13E7DA66DA24}"/>
              </a:ext>
            </a:extLst>
          </p:cNvPr>
          <p:cNvSpPr txBox="1"/>
          <p:nvPr/>
        </p:nvSpPr>
        <p:spPr>
          <a:xfrm>
            <a:off x="3169195" y="613667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21.8%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84" name="Shape 12">
            <a:extLst>
              <a:ext uri="{FF2B5EF4-FFF2-40B4-BE49-F238E27FC236}">
                <a16:creationId xmlns:a16="http://schemas.microsoft.com/office/drawing/2014/main" id="{E60E6CA5-3700-3424-BB5D-59377CABC99A}"/>
              </a:ext>
            </a:extLst>
          </p:cNvPr>
          <p:cNvSpPr/>
          <p:nvPr/>
        </p:nvSpPr>
        <p:spPr>
          <a:xfrm>
            <a:off x="2717458" y="520407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6" name="Shape 7">
            <a:extLst>
              <a:ext uri="{FF2B5EF4-FFF2-40B4-BE49-F238E27FC236}">
                <a16:creationId xmlns:a16="http://schemas.microsoft.com/office/drawing/2014/main" id="{1BCBA935-5603-70D9-F6BA-E4512D31BD8A}"/>
              </a:ext>
            </a:extLst>
          </p:cNvPr>
          <p:cNvSpPr/>
          <p:nvPr/>
        </p:nvSpPr>
        <p:spPr>
          <a:xfrm>
            <a:off x="4970217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89359B35-6395-F759-C88B-FBD2EEC3DB5F}"/>
              </a:ext>
            </a:extLst>
          </p:cNvPr>
          <p:cNvSpPr txBox="1"/>
          <p:nvPr/>
        </p:nvSpPr>
        <p:spPr>
          <a:xfrm>
            <a:off x="5059527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88" name="Text 9">
            <a:extLst>
              <a:ext uri="{FF2B5EF4-FFF2-40B4-BE49-F238E27FC236}">
                <a16:creationId xmlns:a16="http://schemas.microsoft.com/office/drawing/2014/main" id="{550C85F5-8BAC-D6A2-A9F6-E2D9394704A0}"/>
              </a:ext>
            </a:extLst>
          </p:cNvPr>
          <p:cNvSpPr txBox="1"/>
          <p:nvPr/>
        </p:nvSpPr>
        <p:spPr>
          <a:xfrm>
            <a:off x="5046056" y="5677223"/>
            <a:ext cx="1960205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28,077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0" name="Shape 12">
            <a:extLst>
              <a:ext uri="{FF2B5EF4-FFF2-40B4-BE49-F238E27FC236}">
                <a16:creationId xmlns:a16="http://schemas.microsoft.com/office/drawing/2014/main" id="{961B8108-01B2-5DD3-2E22-0CE270CDF6DB}"/>
              </a:ext>
            </a:extLst>
          </p:cNvPr>
          <p:cNvSpPr/>
          <p:nvPr/>
        </p:nvSpPr>
        <p:spPr>
          <a:xfrm>
            <a:off x="4972130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92" name="Shape 7">
            <a:extLst>
              <a:ext uri="{FF2B5EF4-FFF2-40B4-BE49-F238E27FC236}">
                <a16:creationId xmlns:a16="http://schemas.microsoft.com/office/drawing/2014/main" id="{3B118059-1A6F-D197-0728-1DFFBCE9929B}"/>
              </a:ext>
            </a:extLst>
          </p:cNvPr>
          <p:cNvSpPr/>
          <p:nvPr/>
        </p:nvSpPr>
        <p:spPr>
          <a:xfrm>
            <a:off x="7293775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3" name="Text 8">
            <a:extLst>
              <a:ext uri="{FF2B5EF4-FFF2-40B4-BE49-F238E27FC236}">
                <a16:creationId xmlns:a16="http://schemas.microsoft.com/office/drawing/2014/main" id="{88E346DE-5684-96B6-B49E-E59382557C4B}"/>
              </a:ext>
            </a:extLst>
          </p:cNvPr>
          <p:cNvSpPr txBox="1"/>
          <p:nvPr/>
        </p:nvSpPr>
        <p:spPr>
          <a:xfrm>
            <a:off x="7383085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주중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94" name="Text 9">
            <a:extLst>
              <a:ext uri="{FF2B5EF4-FFF2-40B4-BE49-F238E27FC236}">
                <a16:creationId xmlns:a16="http://schemas.microsoft.com/office/drawing/2014/main" id="{277B9B34-C211-0F0E-A785-60D4F0F89ACF}"/>
              </a:ext>
            </a:extLst>
          </p:cNvPr>
          <p:cNvSpPr txBox="1"/>
          <p:nvPr/>
        </p:nvSpPr>
        <p:spPr>
          <a:xfrm>
            <a:off x="7224889" y="5677223"/>
            <a:ext cx="2249654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24,527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5" name="Text 10">
            <a:extLst>
              <a:ext uri="{FF2B5EF4-FFF2-40B4-BE49-F238E27FC236}">
                <a16:creationId xmlns:a16="http://schemas.microsoft.com/office/drawing/2014/main" id="{FB439997-921A-5A92-92A5-386BC1FAF164}"/>
              </a:ext>
            </a:extLst>
          </p:cNvPr>
          <p:cNvSpPr txBox="1"/>
          <p:nvPr/>
        </p:nvSpPr>
        <p:spPr>
          <a:xfrm>
            <a:off x="7747425" y="6148062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43.7%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/>
          </a:p>
        </p:txBody>
      </p:sp>
      <p:sp>
        <p:nvSpPr>
          <p:cNvPr id="96" name="Shape 12">
            <a:extLst>
              <a:ext uri="{FF2B5EF4-FFF2-40B4-BE49-F238E27FC236}">
                <a16:creationId xmlns:a16="http://schemas.microsoft.com/office/drawing/2014/main" id="{4C66E356-D477-F5C8-0CE6-D2827CDC1FC3}"/>
              </a:ext>
            </a:extLst>
          </p:cNvPr>
          <p:cNvSpPr/>
          <p:nvPr/>
        </p:nvSpPr>
        <p:spPr>
          <a:xfrm>
            <a:off x="7291897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9660FAA2-48C6-0D24-757E-300F0D0AE768}"/>
              </a:ext>
            </a:extLst>
          </p:cNvPr>
          <p:cNvSpPr txBox="1"/>
          <p:nvPr/>
        </p:nvSpPr>
        <p:spPr>
          <a:xfrm>
            <a:off x="10391881" y="5316769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8" name="Shape 7">
            <a:extLst>
              <a:ext uri="{FF2B5EF4-FFF2-40B4-BE49-F238E27FC236}">
                <a16:creationId xmlns:a16="http://schemas.microsoft.com/office/drawing/2014/main" id="{216E114B-CFF6-5701-9CE7-20AB7B257687}"/>
              </a:ext>
            </a:extLst>
          </p:cNvPr>
          <p:cNvSpPr/>
          <p:nvPr/>
        </p:nvSpPr>
        <p:spPr>
          <a:xfrm>
            <a:off x="9617332" y="5215466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9" name="Text 8">
            <a:extLst>
              <a:ext uri="{FF2B5EF4-FFF2-40B4-BE49-F238E27FC236}">
                <a16:creationId xmlns:a16="http://schemas.microsoft.com/office/drawing/2014/main" id="{188539FA-19FE-6219-3EDE-64C14AE38D46}"/>
              </a:ext>
            </a:extLst>
          </p:cNvPr>
          <p:cNvSpPr txBox="1"/>
          <p:nvPr/>
        </p:nvSpPr>
        <p:spPr>
          <a:xfrm>
            <a:off x="9708555" y="5349249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100" name="Text 9">
            <a:extLst>
              <a:ext uri="{FF2B5EF4-FFF2-40B4-BE49-F238E27FC236}">
                <a16:creationId xmlns:a16="http://schemas.microsoft.com/office/drawing/2014/main" id="{C91FC7D2-A025-F3E5-308F-6E843D85BA1A}"/>
              </a:ext>
            </a:extLst>
          </p:cNvPr>
          <p:cNvSpPr txBox="1"/>
          <p:nvPr/>
        </p:nvSpPr>
        <p:spPr>
          <a:xfrm>
            <a:off x="9619245" y="5677222"/>
            <a:ext cx="2111882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31,627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101" name="Text 10">
            <a:extLst>
              <a:ext uri="{FF2B5EF4-FFF2-40B4-BE49-F238E27FC236}">
                <a16:creationId xmlns:a16="http://schemas.microsoft.com/office/drawing/2014/main" id="{2067789E-BD74-5C4B-3777-299E9AF4999E}"/>
              </a:ext>
            </a:extLst>
          </p:cNvPr>
          <p:cNvSpPr txBox="1"/>
          <p:nvPr/>
        </p:nvSpPr>
        <p:spPr>
          <a:xfrm>
            <a:off x="10072895" y="6148061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56.3%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102" name="Shape 12">
            <a:extLst>
              <a:ext uri="{FF2B5EF4-FFF2-40B4-BE49-F238E27FC236}">
                <a16:creationId xmlns:a16="http://schemas.microsoft.com/office/drawing/2014/main" id="{23432225-49DB-C400-19D5-15F30E9526AF}"/>
              </a:ext>
            </a:extLst>
          </p:cNvPr>
          <p:cNvSpPr/>
          <p:nvPr/>
        </p:nvSpPr>
        <p:spPr>
          <a:xfrm>
            <a:off x="9619245" y="5215466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graphicFrame>
        <p:nvGraphicFramePr>
          <p:cNvPr id="103" name="SL8_chart">
            <a:extLst>
              <a:ext uri="{FF2B5EF4-FFF2-40B4-BE49-F238E27FC236}">
                <a16:creationId xmlns:a16="http://schemas.microsoft.com/office/drawing/2014/main" id="{0393BCC7-5B75-4993-55A0-EC2A891A1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577334"/>
              </p:ext>
            </p:extLst>
          </p:nvPr>
        </p:nvGraphicFramePr>
        <p:xfrm>
          <a:off x="989828" y="1178500"/>
          <a:ext cx="10175921" cy="373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584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0C09-5A9A-1998-DE83-688FFFC8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FCA7E2E-ADEA-EEE5-F87C-5D49BDD487D2}"/>
              </a:ext>
            </a:extLst>
          </p:cNvPr>
          <p:cNvSpPr/>
          <p:nvPr/>
        </p:nvSpPr>
        <p:spPr>
          <a:xfrm>
            <a:off x="5245811" y="1191766"/>
            <a:ext cx="6165595" cy="50439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13DC824-8A9D-AE19-7214-1D9EF3CF5AF1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시간대에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C2185D1-B599-B20A-C986-BF0A424D9707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D296D2AA-F1F4-A568-5928-6B00AF7EC9E9}"/>
              </a:ext>
            </a:extLst>
          </p:cNvPr>
          <p:cNvSpPr/>
          <p:nvPr/>
        </p:nvSpPr>
        <p:spPr>
          <a:xfrm>
            <a:off x="1068983" y="1908852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A6E5926-496D-0CA6-D530-3E9276B7AD4A}"/>
              </a:ext>
            </a:extLst>
          </p:cNvPr>
          <p:cNvSpPr txBox="1"/>
          <p:nvPr/>
        </p:nvSpPr>
        <p:spPr>
          <a:xfrm>
            <a:off x="2080423" y="2116981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평일 피크타임</a:t>
            </a:r>
            <a:endParaRPr lang="en-US" sz="15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F40BD546-5263-9139-25EE-42A6D895286F}"/>
              </a:ext>
            </a:extLst>
          </p:cNvPr>
          <p:cNvSpPr txBox="1"/>
          <p:nvPr/>
        </p:nvSpPr>
        <p:spPr>
          <a:xfrm>
            <a:off x="1271484" y="2569443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4B6695F-3CE3-2CB3-0EE9-84DB0A3E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2114441"/>
            <a:ext cx="304495" cy="304495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A196B946-AE49-E5FB-A3F5-265B34CE7EF2}"/>
              </a:ext>
            </a:extLst>
          </p:cNvPr>
          <p:cNvSpPr txBox="1"/>
          <p:nvPr/>
        </p:nvSpPr>
        <p:spPr>
          <a:xfrm>
            <a:off x="1530716" y="3216063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23.7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6DB710D4-FB38-A6D6-F2B7-862AB6BCACF6}"/>
              </a:ext>
            </a:extLst>
          </p:cNvPr>
          <p:cNvSpPr/>
          <p:nvPr/>
        </p:nvSpPr>
        <p:spPr>
          <a:xfrm>
            <a:off x="1060925" y="1908852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3293D015-494E-B896-5721-BAA0C5AED064}"/>
              </a:ext>
            </a:extLst>
          </p:cNvPr>
          <p:cNvSpPr txBox="1"/>
          <p:nvPr/>
        </p:nvSpPr>
        <p:spPr>
          <a:xfrm>
            <a:off x="11506606" y="68490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DB1F029-E0CB-A765-6633-7694A607D0DF}"/>
              </a:ext>
            </a:extLst>
          </p:cNvPr>
          <p:cNvSpPr/>
          <p:nvPr/>
        </p:nvSpPr>
        <p:spPr>
          <a:xfrm>
            <a:off x="6230238" y="14944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80F8DB-60AE-5323-233A-D9ED12F2DFFB}"/>
              </a:ext>
            </a:extLst>
          </p:cNvPr>
          <p:cNvSpPr/>
          <p:nvPr/>
        </p:nvSpPr>
        <p:spPr>
          <a:xfrm>
            <a:off x="10321840" y="14677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236CB-8479-E661-5370-ED8C40DAB2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50723" y="-73619"/>
            <a:ext cx="56533" cy="16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DB435A-A48D-9630-2EE7-C2E74CE7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59121" y="-59330"/>
            <a:ext cx="56533" cy="1622240"/>
          </a:xfrm>
          <a:prstGeom prst="rect">
            <a:avLst/>
          </a:prstGeom>
        </p:spPr>
      </p:pic>
      <p:sp>
        <p:nvSpPr>
          <p:cNvPr id="7" name="Shape 7">
            <a:extLst>
              <a:ext uri="{FF2B5EF4-FFF2-40B4-BE49-F238E27FC236}">
                <a16:creationId xmlns:a16="http://schemas.microsoft.com/office/drawing/2014/main" id="{9886BCE6-4178-BC67-8240-DBECCAA22D2F}"/>
              </a:ext>
            </a:extLst>
          </p:cNvPr>
          <p:cNvSpPr/>
          <p:nvPr/>
        </p:nvSpPr>
        <p:spPr>
          <a:xfrm>
            <a:off x="1068983" y="3842649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289A0BE1-626A-74D0-50DB-1FFE4500ADAD}"/>
              </a:ext>
            </a:extLst>
          </p:cNvPr>
          <p:cNvSpPr txBox="1"/>
          <p:nvPr/>
        </p:nvSpPr>
        <p:spPr>
          <a:xfrm>
            <a:off x="2080423" y="4050778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피크타임</a:t>
            </a:r>
            <a:endParaRPr lang="en-US" sz="1500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AEC8AC30-F163-0837-E42C-9CB4F534A551}"/>
              </a:ext>
            </a:extLst>
          </p:cNvPr>
          <p:cNvSpPr txBox="1"/>
          <p:nvPr/>
        </p:nvSpPr>
        <p:spPr>
          <a:xfrm>
            <a:off x="1271484" y="4503240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0D6DC31-0644-7155-F0B0-AF449725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4048238"/>
            <a:ext cx="304495" cy="304495"/>
          </a:xfrm>
          <a:prstGeom prst="rect">
            <a:avLst/>
          </a:prstGeom>
        </p:spPr>
      </p:pic>
      <p:sp>
        <p:nvSpPr>
          <p:cNvPr id="12" name="Text 10">
            <a:extLst>
              <a:ext uri="{FF2B5EF4-FFF2-40B4-BE49-F238E27FC236}">
                <a16:creationId xmlns:a16="http://schemas.microsoft.com/office/drawing/2014/main" id="{586A1C53-D6D6-5C65-A836-86B42D935CE6}"/>
              </a:ext>
            </a:extLst>
          </p:cNvPr>
          <p:cNvSpPr txBox="1"/>
          <p:nvPr/>
        </p:nvSpPr>
        <p:spPr>
          <a:xfrm>
            <a:off x="1530716" y="5149860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19.2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0C57678A-8D8E-202C-B5D6-07D98F60942E}"/>
              </a:ext>
            </a:extLst>
          </p:cNvPr>
          <p:cNvSpPr/>
          <p:nvPr/>
        </p:nvSpPr>
        <p:spPr>
          <a:xfrm>
            <a:off x="1060925" y="3842649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SL9_chart">
            <a:extLst>
              <a:ext uri="{FF2B5EF4-FFF2-40B4-BE49-F238E27FC236}">
                <a16:creationId xmlns:a16="http://schemas.microsoft.com/office/drawing/2014/main" id="{FA35654D-D27A-79A5-23AA-27CBAEEA7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957861"/>
              </p:ext>
            </p:extLst>
          </p:nvPr>
        </p:nvGraphicFramePr>
        <p:xfrm>
          <a:off x="5440679" y="1284790"/>
          <a:ext cx="5817871" cy="491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502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4E79"/>
        </a:solidFill>
        <a:ln/>
      </a:spPr>
      <a:bodyPr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7633</TotalTime>
  <Words>2132</Words>
  <Application>Microsoft Office PowerPoint</Application>
  <PresentationFormat>와이드스크린</PresentationFormat>
  <Paragraphs>604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Pretendard</vt:lpstr>
      <vt:lpstr>Calibri Light</vt:lpstr>
      <vt:lpstr>Arial</vt:lpstr>
      <vt:lpstr>Calibri</vt:lpstr>
      <vt:lpstr>Noto Sans KR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김경은</cp:lastModifiedBy>
  <cp:revision>1418</cp:revision>
  <dcterms:created xsi:type="dcterms:W3CDTF">2025-10-15T03:48:02Z</dcterms:created>
  <dcterms:modified xsi:type="dcterms:W3CDTF">2025-10-31T06:35:26Z</dcterms:modified>
</cp:coreProperties>
</file>